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642" autoAdjust="0"/>
  </p:normalViewPr>
  <p:slideViewPr>
    <p:cSldViewPr snapToGrid="0">
      <p:cViewPr varScale="1">
        <p:scale>
          <a:sx n="58" d="100"/>
          <a:sy n="58" d="100"/>
        </p:scale>
        <p:origin x="16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htega Djukpen" userId="54399987-759a-4afe-9fc9-7f8df963e942" providerId="ADAL" clId="{8F432004-471D-4A73-9182-F454BE64B993}"/>
    <pc:docChg chg="undo custSel addSld delSld modSld">
      <pc:chgData name="Jahtega Djukpen" userId="54399987-759a-4afe-9fc9-7f8df963e942" providerId="ADAL" clId="{8F432004-471D-4A73-9182-F454BE64B993}" dt="2026-05-04T00:43:52.243" v="5441" actId="313"/>
      <pc:docMkLst>
        <pc:docMk/>
      </pc:docMkLst>
      <pc:sldChg chg="modSp new mod">
        <pc:chgData name="Jahtega Djukpen" userId="54399987-759a-4afe-9fc9-7f8df963e942" providerId="ADAL" clId="{8F432004-471D-4A73-9182-F454BE64B993}" dt="2026-05-01T06:41:20.831" v="132" actId="20577"/>
        <pc:sldMkLst>
          <pc:docMk/>
          <pc:sldMk cId="2475288353" sldId="256"/>
        </pc:sldMkLst>
        <pc:spChg chg="mod">
          <ac:chgData name="Jahtega Djukpen" userId="54399987-759a-4afe-9fc9-7f8df963e942" providerId="ADAL" clId="{8F432004-471D-4A73-9182-F454BE64B993}" dt="2026-05-01T06:41:20.831" v="132" actId="20577"/>
          <ac:spMkLst>
            <pc:docMk/>
            <pc:sldMk cId="2475288353" sldId="256"/>
            <ac:spMk id="2" creationId="{B9C075B9-F783-4B7F-3237-84665794013A}"/>
          </ac:spMkLst>
        </pc:spChg>
        <pc:spChg chg="mod">
          <ac:chgData name="Jahtega Djukpen" userId="54399987-759a-4afe-9fc9-7f8df963e942" providerId="ADAL" clId="{8F432004-471D-4A73-9182-F454BE64B993}" dt="2026-05-01T06:41:09.976" v="107" actId="20577"/>
          <ac:spMkLst>
            <pc:docMk/>
            <pc:sldMk cId="2475288353" sldId="256"/>
            <ac:spMk id="3" creationId="{D21713CC-E265-7016-E4F0-08AC7307557B}"/>
          </ac:spMkLst>
        </pc:spChg>
      </pc:sldChg>
      <pc:sldChg chg="modSp new mod">
        <pc:chgData name="Jahtega Djukpen" userId="54399987-759a-4afe-9fc9-7f8df963e942" providerId="ADAL" clId="{8F432004-471D-4A73-9182-F454BE64B993}" dt="2026-05-01T06:53:46.809" v="616" actId="5793"/>
        <pc:sldMkLst>
          <pc:docMk/>
          <pc:sldMk cId="3884725135" sldId="259"/>
        </pc:sldMkLst>
        <pc:spChg chg="mod">
          <ac:chgData name="Jahtega Djukpen" userId="54399987-759a-4afe-9fc9-7f8df963e942" providerId="ADAL" clId="{8F432004-471D-4A73-9182-F454BE64B993}" dt="2026-05-01T06:53:39.155" v="608" actId="5793"/>
          <ac:spMkLst>
            <pc:docMk/>
            <pc:sldMk cId="3884725135" sldId="259"/>
            <ac:spMk id="2" creationId="{A9A722FF-D0E8-CDCE-DF00-C285C3ABDD7F}"/>
          </ac:spMkLst>
        </pc:spChg>
        <pc:spChg chg="mod">
          <ac:chgData name="Jahtega Djukpen" userId="54399987-759a-4afe-9fc9-7f8df963e942" providerId="ADAL" clId="{8F432004-471D-4A73-9182-F454BE64B993}" dt="2026-05-01T06:53:46.809" v="616" actId="5793"/>
          <ac:spMkLst>
            <pc:docMk/>
            <pc:sldMk cId="3884725135" sldId="259"/>
            <ac:spMk id="3" creationId="{8698DA99-9A8C-FE23-68FA-0427212D9F8F}"/>
          </ac:spMkLst>
        </pc:spChg>
      </pc:sldChg>
      <pc:sldChg chg="addSp delSp modSp new mod modNotesTx">
        <pc:chgData name="Jahtega Djukpen" userId="54399987-759a-4afe-9fc9-7f8df963e942" providerId="ADAL" clId="{8F432004-471D-4A73-9182-F454BE64B993}" dt="2026-05-01T07:20:43.586" v="2177" actId="20577"/>
        <pc:sldMkLst>
          <pc:docMk/>
          <pc:sldMk cId="1904964764" sldId="260"/>
        </pc:sldMkLst>
        <pc:spChg chg="mod">
          <ac:chgData name="Jahtega Djukpen" userId="54399987-759a-4afe-9fc9-7f8df963e942" providerId="ADAL" clId="{8F432004-471D-4A73-9182-F454BE64B993}" dt="2026-05-01T06:54:09.981" v="634" actId="5793"/>
          <ac:spMkLst>
            <pc:docMk/>
            <pc:sldMk cId="1904964764" sldId="260"/>
            <ac:spMk id="2" creationId="{70D25F4B-0470-586E-9F73-88780EABA396}"/>
          </ac:spMkLst>
        </pc:spChg>
        <pc:spChg chg="mod">
          <ac:chgData name="Jahtega Djukpen" userId="54399987-759a-4afe-9fc9-7f8df963e942" providerId="ADAL" clId="{8F432004-471D-4A73-9182-F454BE64B993}" dt="2026-05-01T07:17:25.259" v="1807" actId="20577"/>
          <ac:spMkLst>
            <pc:docMk/>
            <pc:sldMk cId="1904964764" sldId="260"/>
            <ac:spMk id="3" creationId="{5566F867-865C-3A5D-BD65-8813D22CEB02}"/>
          </ac:spMkLst>
        </pc:spChg>
        <pc:picChg chg="add mod">
          <ac:chgData name="Jahtega Djukpen" userId="54399987-759a-4afe-9fc9-7f8df963e942" providerId="ADAL" clId="{8F432004-471D-4A73-9182-F454BE64B993}" dt="2026-05-01T07:00:46.122" v="684" actId="14100"/>
          <ac:picMkLst>
            <pc:docMk/>
            <pc:sldMk cId="1904964764" sldId="260"/>
            <ac:picMk id="6" creationId="{A025EE28-4AB9-1D43-DDB2-BBC5D2DE1937}"/>
          </ac:picMkLst>
        </pc:picChg>
      </pc:sldChg>
      <pc:sldChg chg="addSp delSp modSp add mod modNotesTx">
        <pc:chgData name="Jahtega Djukpen" userId="54399987-759a-4afe-9fc9-7f8df963e942" providerId="ADAL" clId="{8F432004-471D-4A73-9182-F454BE64B993}" dt="2026-05-01T07:31:26.825" v="2806" actId="20577"/>
        <pc:sldMkLst>
          <pc:docMk/>
          <pc:sldMk cId="928559618" sldId="261"/>
        </pc:sldMkLst>
        <pc:spChg chg="mod">
          <ac:chgData name="Jahtega Djukpen" userId="54399987-759a-4afe-9fc9-7f8df963e942" providerId="ADAL" clId="{8F432004-471D-4A73-9182-F454BE64B993}" dt="2026-05-01T07:28:06.622" v="2436" actId="20577"/>
          <ac:spMkLst>
            <pc:docMk/>
            <pc:sldMk cId="928559618" sldId="261"/>
            <ac:spMk id="3" creationId="{BF010D29-D52C-8F80-9E32-DF7BB789B99F}"/>
          </ac:spMkLst>
        </pc:spChg>
        <pc:picChg chg="add mod">
          <ac:chgData name="Jahtega Djukpen" userId="54399987-759a-4afe-9fc9-7f8df963e942" providerId="ADAL" clId="{8F432004-471D-4A73-9182-F454BE64B993}" dt="2026-05-01T07:24:49.754" v="2219" actId="1076"/>
          <ac:picMkLst>
            <pc:docMk/>
            <pc:sldMk cId="928559618" sldId="261"/>
            <ac:picMk id="5" creationId="{0754419E-977E-FDC1-FFAE-E508B1B1D339}"/>
          </ac:picMkLst>
        </pc:picChg>
        <pc:picChg chg="add mod">
          <ac:chgData name="Jahtega Djukpen" userId="54399987-759a-4afe-9fc9-7f8df963e942" providerId="ADAL" clId="{8F432004-471D-4A73-9182-F454BE64B993}" dt="2026-05-01T07:24:44.030" v="2217" actId="1076"/>
          <ac:picMkLst>
            <pc:docMk/>
            <pc:sldMk cId="928559618" sldId="261"/>
            <ac:picMk id="8" creationId="{2B0F32FC-569F-DB44-B34B-2F895F6309A9}"/>
          </ac:picMkLst>
        </pc:picChg>
      </pc:sldChg>
      <pc:sldChg chg="addSp delSp modSp add mod modNotesTx">
        <pc:chgData name="Jahtega Djukpen" userId="54399987-759a-4afe-9fc9-7f8df963e942" providerId="ADAL" clId="{8F432004-471D-4A73-9182-F454BE64B993}" dt="2026-05-04T00:43:37.517" v="5440" actId="20577"/>
        <pc:sldMkLst>
          <pc:docMk/>
          <pc:sldMk cId="2074367722" sldId="262"/>
        </pc:sldMkLst>
        <pc:spChg chg="mod">
          <ac:chgData name="Jahtega Djukpen" userId="54399987-759a-4afe-9fc9-7f8df963e942" providerId="ADAL" clId="{8F432004-471D-4A73-9182-F454BE64B993}" dt="2026-05-04T00:43:37.517" v="5440" actId="20577"/>
          <ac:spMkLst>
            <pc:docMk/>
            <pc:sldMk cId="2074367722" sldId="262"/>
            <ac:spMk id="3" creationId="{D371F072-47BD-1526-4B09-870FF0C75FB3}"/>
          </ac:spMkLst>
        </pc:spChg>
        <pc:spChg chg="add mod">
          <ac:chgData name="Jahtega Djukpen" userId="54399987-759a-4afe-9fc9-7f8df963e942" providerId="ADAL" clId="{8F432004-471D-4A73-9182-F454BE64B993}" dt="2026-05-01T07:33:13.551" v="2883" actId="20577"/>
          <ac:spMkLst>
            <pc:docMk/>
            <pc:sldMk cId="2074367722" sldId="262"/>
            <ac:spMk id="4" creationId="{F8CA9B1A-87F4-6DFF-821B-F6288D597BF7}"/>
          </ac:spMkLst>
        </pc:spChg>
        <pc:picChg chg="add mod">
          <ac:chgData name="Jahtega Djukpen" userId="54399987-759a-4afe-9fc9-7f8df963e942" providerId="ADAL" clId="{8F432004-471D-4A73-9182-F454BE64B993}" dt="2026-05-01T07:33:08.301" v="2882" actId="14100"/>
          <ac:picMkLst>
            <pc:docMk/>
            <pc:sldMk cId="2074367722" sldId="262"/>
            <ac:picMk id="7" creationId="{4E20A3E1-8E78-4D89-2F2F-5BCA8FE3CD4C}"/>
          </ac:picMkLst>
        </pc:picChg>
        <pc:picChg chg="add mod">
          <ac:chgData name="Jahtega Djukpen" userId="54399987-759a-4afe-9fc9-7f8df963e942" providerId="ADAL" clId="{8F432004-471D-4A73-9182-F454BE64B993}" dt="2026-05-01T07:34:08.104" v="2890" actId="14100"/>
          <ac:picMkLst>
            <pc:docMk/>
            <pc:sldMk cId="2074367722" sldId="262"/>
            <ac:picMk id="10" creationId="{50259812-4E44-4DEF-43E9-47C996EAE543}"/>
          </ac:picMkLst>
        </pc:picChg>
      </pc:sldChg>
      <pc:sldChg chg="addSp delSp modSp add mod setBg modNotesTx">
        <pc:chgData name="Jahtega Djukpen" userId="54399987-759a-4afe-9fc9-7f8df963e942" providerId="ADAL" clId="{8F432004-471D-4A73-9182-F454BE64B993}" dt="2026-05-01T07:50:16.954" v="4122" actId="20577"/>
        <pc:sldMkLst>
          <pc:docMk/>
          <pc:sldMk cId="2138248486" sldId="263"/>
        </pc:sldMkLst>
        <pc:spChg chg="mod">
          <ac:chgData name="Jahtega Djukpen" userId="54399987-759a-4afe-9fc9-7f8df963e942" providerId="ADAL" clId="{8F432004-471D-4A73-9182-F454BE64B993}" dt="2026-05-01T07:39:10.242" v="3323" actId="26606"/>
          <ac:spMkLst>
            <pc:docMk/>
            <pc:sldMk cId="2138248486" sldId="263"/>
            <ac:spMk id="2" creationId="{2E9DFD5E-8BC7-183D-DD02-CD1033183A62}"/>
          </ac:spMkLst>
        </pc:spChg>
        <pc:spChg chg="mod">
          <ac:chgData name="Jahtega Djukpen" userId="54399987-759a-4afe-9fc9-7f8df963e942" providerId="ADAL" clId="{8F432004-471D-4A73-9182-F454BE64B993}" dt="2026-05-01T07:47:44.612" v="3784" actId="313"/>
          <ac:spMkLst>
            <pc:docMk/>
            <pc:sldMk cId="2138248486" sldId="263"/>
            <ac:spMk id="3" creationId="{269B324A-FC70-5C4B-D6D4-3292498E0F50}"/>
          </ac:spMkLst>
        </pc:spChg>
        <pc:spChg chg="add">
          <ac:chgData name="Jahtega Djukpen" userId="54399987-759a-4afe-9fc9-7f8df963e942" providerId="ADAL" clId="{8F432004-471D-4A73-9182-F454BE64B993}" dt="2026-05-01T07:39:10.242" v="3323" actId="26606"/>
          <ac:spMkLst>
            <pc:docMk/>
            <pc:sldMk cId="2138248486" sldId="263"/>
            <ac:spMk id="10" creationId="{0CABCAE3-64FC-4149-819F-2C1812824154}"/>
          </ac:spMkLst>
        </pc:spChg>
        <pc:spChg chg="add">
          <ac:chgData name="Jahtega Djukpen" userId="54399987-759a-4afe-9fc9-7f8df963e942" providerId="ADAL" clId="{8F432004-471D-4A73-9182-F454BE64B993}" dt="2026-05-01T07:39:10.242" v="3323" actId="26606"/>
          <ac:spMkLst>
            <pc:docMk/>
            <pc:sldMk cId="2138248486" sldId="263"/>
            <ac:spMk id="18" creationId="{35C3D674-3D59-4E93-80CA-0C0A9095E816}"/>
          </ac:spMkLst>
        </pc:spChg>
        <pc:spChg chg="add">
          <ac:chgData name="Jahtega Djukpen" userId="54399987-759a-4afe-9fc9-7f8df963e942" providerId="ADAL" clId="{8F432004-471D-4A73-9182-F454BE64B993}" dt="2026-05-01T07:39:10.242" v="3323" actId="26606"/>
          <ac:spMkLst>
            <pc:docMk/>
            <pc:sldMk cId="2138248486" sldId="263"/>
            <ac:spMk id="22" creationId="{EF2A81E1-BCBE-426B-8C09-33274E69409D}"/>
          </ac:spMkLst>
        </pc:spChg>
        <pc:picChg chg="add mod">
          <ac:chgData name="Jahtega Djukpen" userId="54399987-759a-4afe-9fc9-7f8df963e942" providerId="ADAL" clId="{8F432004-471D-4A73-9182-F454BE64B993}" dt="2026-05-01T07:39:31.991" v="3329" actId="1076"/>
          <ac:picMkLst>
            <pc:docMk/>
            <pc:sldMk cId="2138248486" sldId="263"/>
            <ac:picMk id="5" creationId="{3D2BB728-ED53-FAF7-F8E8-29BECEFD9AE0}"/>
          </ac:picMkLst>
        </pc:picChg>
        <pc:picChg chg="add">
          <ac:chgData name="Jahtega Djukpen" userId="54399987-759a-4afe-9fc9-7f8df963e942" providerId="ADAL" clId="{8F432004-471D-4A73-9182-F454BE64B993}" dt="2026-05-01T07:39:10.242" v="3323" actId="26606"/>
          <ac:picMkLst>
            <pc:docMk/>
            <pc:sldMk cId="2138248486" sldId="263"/>
            <ac:picMk id="12" creationId="{012FDCFE-9AD2-4D8A-8CBF-B3AA37EBF6DD}"/>
          </ac:picMkLst>
        </pc:picChg>
        <pc:picChg chg="add">
          <ac:chgData name="Jahtega Djukpen" userId="54399987-759a-4afe-9fc9-7f8df963e942" providerId="ADAL" clId="{8F432004-471D-4A73-9182-F454BE64B993}" dt="2026-05-01T07:39:10.242" v="3323" actId="26606"/>
          <ac:picMkLst>
            <pc:docMk/>
            <pc:sldMk cId="2138248486" sldId="263"/>
            <ac:picMk id="24" creationId="{39D1DDD4-5BB3-45BA-B9B3-06B62299AD79}"/>
          </ac:picMkLst>
        </pc:picChg>
        <pc:cxnChg chg="add">
          <ac:chgData name="Jahtega Djukpen" userId="54399987-759a-4afe-9fc9-7f8df963e942" providerId="ADAL" clId="{8F432004-471D-4A73-9182-F454BE64B993}" dt="2026-05-01T07:39:10.242" v="3323" actId="26606"/>
          <ac:cxnSpMkLst>
            <pc:docMk/>
            <pc:sldMk cId="2138248486" sldId="263"/>
            <ac:cxnSpMk id="16" creationId="{A56012FD-74A8-4C91-B318-435CF2B71927}"/>
          </ac:cxnSpMkLst>
        </pc:cxnChg>
        <pc:cxnChg chg="add">
          <ac:chgData name="Jahtega Djukpen" userId="54399987-759a-4afe-9fc9-7f8df963e942" providerId="ADAL" clId="{8F432004-471D-4A73-9182-F454BE64B993}" dt="2026-05-01T07:39:10.242" v="3323" actId="26606"/>
          <ac:cxnSpMkLst>
            <pc:docMk/>
            <pc:sldMk cId="2138248486" sldId="263"/>
            <ac:cxnSpMk id="20" creationId="{C884B8F8-FDC9-498B-9960-5D7260AFCB03}"/>
          </ac:cxnSpMkLst>
        </pc:cxnChg>
      </pc:sldChg>
      <pc:sldChg chg="addSp delSp modSp add mod modNotesTx">
        <pc:chgData name="Jahtega Djukpen" userId="54399987-759a-4afe-9fc9-7f8df963e942" providerId="ADAL" clId="{8F432004-471D-4A73-9182-F454BE64B993}" dt="2026-05-04T00:43:52.243" v="5441" actId="313"/>
        <pc:sldMkLst>
          <pc:docMk/>
          <pc:sldMk cId="1058620630" sldId="264"/>
        </pc:sldMkLst>
        <pc:spChg chg="mod">
          <ac:chgData name="Jahtega Djukpen" userId="54399987-759a-4afe-9fc9-7f8df963e942" providerId="ADAL" clId="{8F432004-471D-4A73-9182-F454BE64B993}" dt="2026-05-01T07:53:12.675" v="4153" actId="20577"/>
          <ac:spMkLst>
            <pc:docMk/>
            <pc:sldMk cId="1058620630" sldId="264"/>
            <ac:spMk id="2" creationId="{8052D6DF-BE45-C264-26F7-411D6C008B00}"/>
          </ac:spMkLst>
        </pc:spChg>
        <pc:spChg chg="mod">
          <ac:chgData name="Jahtega Djukpen" userId="54399987-759a-4afe-9fc9-7f8df963e942" providerId="ADAL" clId="{8F432004-471D-4A73-9182-F454BE64B993}" dt="2026-05-04T00:43:52.243" v="5441" actId="313"/>
          <ac:spMkLst>
            <pc:docMk/>
            <pc:sldMk cId="1058620630" sldId="264"/>
            <ac:spMk id="3" creationId="{757F96CA-AE10-52FC-449E-3F8ADF51A1A0}"/>
          </ac:spMkLst>
        </pc:spChg>
        <pc:spChg chg="mod">
          <ac:chgData name="Jahtega Djukpen" userId="54399987-759a-4afe-9fc9-7f8df963e942" providerId="ADAL" clId="{8F432004-471D-4A73-9182-F454BE64B993}" dt="2026-05-01T07:54:58.323" v="4215" actId="6549"/>
          <ac:spMkLst>
            <pc:docMk/>
            <pc:sldMk cId="1058620630" sldId="264"/>
            <ac:spMk id="4" creationId="{5B1668BC-21F4-E046-81B2-AA02848FCC49}"/>
          </ac:spMkLst>
        </pc:spChg>
        <pc:picChg chg="add mod">
          <ac:chgData name="Jahtega Djukpen" userId="54399987-759a-4afe-9fc9-7f8df963e942" providerId="ADAL" clId="{8F432004-471D-4A73-9182-F454BE64B993}" dt="2026-05-01T07:55:06.549" v="4217" actId="1076"/>
          <ac:picMkLst>
            <pc:docMk/>
            <pc:sldMk cId="1058620630" sldId="264"/>
            <ac:picMk id="6" creationId="{5313855C-1734-A5F4-E762-034ED907C0F1}"/>
          </ac:picMkLst>
        </pc:picChg>
      </pc:sldChg>
      <pc:sldChg chg="delSp modSp new mod modNotesTx">
        <pc:chgData name="Jahtega Djukpen" userId="54399987-759a-4afe-9fc9-7f8df963e942" providerId="ADAL" clId="{8F432004-471D-4A73-9182-F454BE64B993}" dt="2026-05-01T08:10:05.253" v="5434" actId="20577"/>
        <pc:sldMkLst>
          <pc:docMk/>
          <pc:sldMk cId="1793995152" sldId="266"/>
        </pc:sldMkLst>
        <pc:spChg chg="mod">
          <ac:chgData name="Jahtega Djukpen" userId="54399987-759a-4afe-9fc9-7f8df963e942" providerId="ADAL" clId="{8F432004-471D-4A73-9182-F454BE64B993}" dt="2026-05-01T08:03:38.386" v="4767" actId="20577"/>
          <ac:spMkLst>
            <pc:docMk/>
            <pc:sldMk cId="1793995152" sldId="266"/>
            <ac:spMk id="2" creationId="{A962B5DF-DD64-558F-394E-632F93293492}"/>
          </ac:spMkLst>
        </pc:spChg>
        <pc:spChg chg="mod">
          <ac:chgData name="Jahtega Djukpen" userId="54399987-759a-4afe-9fc9-7f8df963e942" providerId="ADAL" clId="{8F432004-471D-4A73-9182-F454BE64B993}" dt="2026-05-01T08:09:52.916" v="5400" actId="20577"/>
          <ac:spMkLst>
            <pc:docMk/>
            <pc:sldMk cId="1793995152" sldId="266"/>
            <ac:spMk id="3" creationId="{8E44DEAA-A9F4-8BE5-7A01-931C128877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A95F3-D97F-4D4E-922E-0CBA966ECB2C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C62A-62A4-40A0-ACFA-FD1095C7C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59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estimators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More trees in the forest leads to more stable predictions. More trees means more trees are likely to come to similar decisions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More trees does mean slower training and classification time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Max depth: essentially how complex a tree can be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Deeper, more complex trees can capture more complex relationships, but run the risk of overfitting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 err="1"/>
              <a:t>Min_samples_split</a:t>
            </a:r>
            <a:r>
              <a:rPr lang="en-US" dirty="0"/>
              <a:t>=10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Higher value means for smoother more generalized trees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Smaller values make trees more detailed and risks overfitting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 err="1"/>
              <a:t>Min_samples_leaf</a:t>
            </a:r>
            <a:r>
              <a:rPr lang="en-US" dirty="0"/>
              <a:t>=20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Determines how much data a leaf represents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Larger values mean large leaves for smoother decision boundaries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Small Leaver are more precise, but the predictions are noisier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 err="1"/>
              <a:t>Max_features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Lower feature count per spit will lead to more randomness and opens up for better generalization but risks underfitting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Higher feature count has stronger individual trees and can lead to overfitting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Class Weights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This helps handle class imbalances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Helps prevent model’s bias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C62A-62A4-40A0-ACFA-FD1095C7CA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17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B5EE-CD95-FC28-4E77-1DD395528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8F549-B14C-C710-6BDB-BB22A687A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08562C-F6E3-D73D-8059-CFA519ED6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Overall idea is to essentially describe the raw features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These descriptions help make it easier to learn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For example, you could list the features of an apple for someone, but describing where on the apple they appear is more informative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Blocks are the three color 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412ED-4CC8-47E0-8832-D82B65203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C62A-62A4-40A0-ACFA-FD1095C7CA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58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E1D76-6AC8-9CAA-C666-483D25836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86F1BC-D2C3-CBE0-18BE-3E32C946D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B2119E-1B3D-0B7D-7756-33ADB6F50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I would have like to try more optimization </a:t>
            </a:r>
            <a:r>
              <a:rPr lang="en-US" dirty="0" err="1"/>
              <a:t>stragetives</a:t>
            </a:r>
            <a:r>
              <a:rPr lang="en-US" dirty="0"/>
              <a:t> like bagging, boosting, and </a:t>
            </a:r>
            <a:r>
              <a:rPr lang="en-US" dirty="0" err="1"/>
              <a:t>boostraping</a:t>
            </a:r>
            <a:r>
              <a:rPr lang="en-US" dirty="0"/>
              <a:t>, but I ran out of time chasing bugs(mostly due to my own errors)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20F28-FF47-3212-987C-6B98C66702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C62A-62A4-40A0-ACFA-FD1095C7CA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13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9A534-62C4-E241-5A6E-F69975407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C710D-5CC4-CA24-A4EB-51B6B41F8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7C524A-A4BD-8B23-AB78-8F5E6F6B0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The 3 layers each help learn different features at differing levels of representation. From low level </a:t>
            </a:r>
            <a:r>
              <a:rPr lang="en-US" dirty="0" err="1"/>
              <a:t>feaures</a:t>
            </a:r>
            <a:r>
              <a:rPr lang="en-US" dirty="0"/>
              <a:t> like edges and local patterns all the way up to textures and shapes.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Like seeing the lines on a road, then an intersection or two, then looking at a satellite map of a city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B51035-3846-E98D-D6F1-CA26FD924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C62A-62A4-40A0-ACFA-FD1095C7CA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75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5C3D9-49FC-3036-518C-EF943DA5C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123BAB-7810-CB09-56F2-E06B0E8D5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DBC83E-7EF3-5EA9-1036-2F919D812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I would have like to try more optimization strategies with this one as well. I did use the </a:t>
            </a:r>
            <a:r>
              <a:rPr lang="en-US" dirty="0" err="1"/>
              <a:t>AdamW</a:t>
            </a:r>
            <a:r>
              <a:rPr lang="en-US" dirty="0"/>
              <a:t> optimization function, but I didn’t get to experiment with it all that much. 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Overall, there’s a lot I did get to explore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7C235-0C44-362B-40CB-237DDFB80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C62A-62A4-40A0-ACFA-FD1095C7CA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95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It’s less of a blanket statement and more of a comment on how many knobs and levers there are available to adjust and adjusting one might really improve performance while adjusting another completely breaks everything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Understanding what algorithms and optimization strategize are available for a given problem space makes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dirty="0"/>
              <a:t>The classic “I ran out of time”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C62A-62A4-40A0-ACFA-FD1095C7CA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86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15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64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91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56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45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19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05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25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52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10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E86B1-E8E1-4852-8287-E5DA938D0C3D}" type="datetimeFigureOut">
              <a:rPr lang="en-US" smtClean="0"/>
              <a:t>05/03/2026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222D85C-F770-4C47-9700-67E89953233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4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075B9-F783-4B7F-3237-846657940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Final Exam Data Challenge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713CC-E265-7016-E4F0-08AC730755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ECE 8527 </a:t>
            </a:r>
          </a:p>
          <a:p>
            <a:r>
              <a:rPr lang="en-US" dirty="0"/>
              <a:t>Jahtega Djukpen</a:t>
            </a:r>
          </a:p>
        </p:txBody>
      </p:sp>
    </p:spTree>
    <p:extLst>
      <p:ext uri="{BB962C8B-B14F-4D97-AF65-F5344CB8AC3E}">
        <p14:creationId xmlns:p14="http://schemas.microsoft.com/office/powerpoint/2010/main" val="2475288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722FF-D0E8-CDCE-DF00-C285C3ABD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8DA99-9A8C-FE23-68FA-0427212D9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Dataset…</a:t>
            </a:r>
          </a:p>
          <a:p>
            <a:pPr lvl="1"/>
            <a:r>
              <a:rPr lang="en-US" dirty="0"/>
              <a:t>32x32 DCT coefficients computed from TUH DPATH Breast tissue image patches </a:t>
            </a:r>
          </a:p>
          <a:p>
            <a:pPr lvl="1"/>
            <a:r>
              <a:rPr lang="en-US" dirty="0"/>
              <a:t>8 total classes, 5 classes of interest(norm, </a:t>
            </a:r>
            <a:r>
              <a:rPr lang="en-US" dirty="0" err="1"/>
              <a:t>nneo</a:t>
            </a:r>
            <a:r>
              <a:rPr lang="en-US" dirty="0"/>
              <a:t>, </a:t>
            </a:r>
            <a:r>
              <a:rPr lang="en-US" dirty="0" err="1"/>
              <a:t>infl</a:t>
            </a:r>
            <a:r>
              <a:rPr lang="en-US" dirty="0"/>
              <a:t>, </a:t>
            </a:r>
            <a:r>
              <a:rPr lang="en-US" dirty="0" err="1"/>
              <a:t>dcis</a:t>
            </a:r>
            <a:r>
              <a:rPr lang="en-US" dirty="0"/>
              <a:t>, &amp; </a:t>
            </a:r>
            <a:r>
              <a:rPr lang="en-US" dirty="0" err="1"/>
              <a:t>indc</a:t>
            </a:r>
            <a:r>
              <a:rPr lang="en-US" dirty="0"/>
              <a:t>) </a:t>
            </a:r>
          </a:p>
          <a:p>
            <a:r>
              <a:rPr lang="en-US" dirty="0"/>
              <a:t>D</a:t>
            </a:r>
          </a:p>
          <a:p>
            <a:r>
              <a:rPr lang="en-US" dirty="0"/>
              <a:t>Models Chosen…</a:t>
            </a:r>
          </a:p>
          <a:p>
            <a:pPr lvl="1"/>
            <a:r>
              <a:rPr lang="en-US" dirty="0"/>
              <a:t>Random Forest</a:t>
            </a:r>
          </a:p>
          <a:p>
            <a:pPr lvl="1"/>
            <a:r>
              <a:rPr lang="en-US" dirty="0"/>
              <a:t>Convolutional Neural Network(CNN)</a:t>
            </a:r>
          </a:p>
        </p:txBody>
      </p:sp>
    </p:spTree>
    <p:extLst>
      <p:ext uri="{BB962C8B-B14F-4D97-AF65-F5344CB8AC3E}">
        <p14:creationId xmlns:p14="http://schemas.microsoft.com/office/powerpoint/2010/main" val="388472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25F4B-0470-586E-9F73-88780EABA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Forest…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6F867-865C-3A5D-BD65-8813D22CEB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4438048"/>
          </a:xfrm>
        </p:spPr>
        <p:txBody>
          <a:bodyPr/>
          <a:lstStyle/>
          <a:p>
            <a:r>
              <a:rPr lang="en-US" dirty="0"/>
              <a:t>Parameters</a:t>
            </a:r>
          </a:p>
          <a:p>
            <a:pPr lvl="1"/>
            <a:r>
              <a:rPr lang="en-US" dirty="0" err="1"/>
              <a:t>N_estimators</a:t>
            </a:r>
            <a:r>
              <a:rPr lang="en-US" dirty="0"/>
              <a:t>…Number of trees</a:t>
            </a:r>
          </a:p>
          <a:p>
            <a:pPr lvl="1"/>
            <a:r>
              <a:rPr lang="en-US" dirty="0" err="1"/>
              <a:t>Max_depth</a:t>
            </a:r>
            <a:r>
              <a:rPr lang="en-US" dirty="0"/>
              <a:t>…Each tree’s depth</a:t>
            </a:r>
          </a:p>
          <a:p>
            <a:pPr lvl="1"/>
            <a:r>
              <a:rPr lang="en-US" dirty="0" err="1"/>
              <a:t>Min_samples</a:t>
            </a:r>
            <a:r>
              <a:rPr lang="en-US" dirty="0"/>
              <a:t> split…samples needed to split a node</a:t>
            </a:r>
          </a:p>
          <a:p>
            <a:pPr lvl="1"/>
            <a:r>
              <a:rPr lang="en-US" dirty="0" err="1"/>
              <a:t>Min_sample_leaf</a:t>
            </a:r>
            <a:r>
              <a:rPr lang="en-US" dirty="0"/>
              <a:t>…samples needed in a leaf node</a:t>
            </a:r>
          </a:p>
          <a:p>
            <a:pPr lvl="1"/>
            <a:r>
              <a:rPr lang="en-US" dirty="0" err="1"/>
              <a:t>Max_features</a:t>
            </a:r>
            <a:r>
              <a:rPr lang="en-US" dirty="0"/>
              <a:t>…feature count per split node</a:t>
            </a:r>
          </a:p>
          <a:p>
            <a:pPr lvl="1"/>
            <a:r>
              <a:rPr lang="en-US" dirty="0" err="1"/>
              <a:t>Class_weight</a:t>
            </a:r>
            <a:r>
              <a:rPr lang="en-US" dirty="0"/>
              <a:t>…handles class imbalances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25EE28-4AB9-1D43-DDB2-BBC5D2DE1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830" y="2010878"/>
            <a:ext cx="4339022" cy="31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D9AE8-E5D7-1465-EB94-1AE6AD4DF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535EF-95B0-43DC-0FA1-C400D3DA0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Forest…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10D29-D52C-8F80-9E32-DF7BB789B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4438048"/>
          </a:xfrm>
        </p:spPr>
        <p:txBody>
          <a:bodyPr/>
          <a:lstStyle/>
          <a:p>
            <a:r>
              <a:rPr lang="en-US" dirty="0"/>
              <a:t>Preprocessing</a:t>
            </a:r>
          </a:p>
          <a:p>
            <a:pPr lvl="1"/>
            <a:r>
              <a:rPr lang="en-US" dirty="0"/>
              <a:t>This preprocessing step takes the raw DCT features and computes spectral statistics</a:t>
            </a:r>
          </a:p>
          <a:p>
            <a:pPr lvl="1"/>
            <a:r>
              <a:rPr lang="en-US" dirty="0"/>
              <a:t>These statistics help make patterns in the data more recognizable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54419E-977E-FDC1-FFAE-E508B1B1D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829" y="1367971"/>
            <a:ext cx="4962439" cy="12858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0F32FC-569F-DB44-B34B-2F895F630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098" y="2628310"/>
            <a:ext cx="5029902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59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F8F73-4F2B-FAC9-B79A-6E3C564D0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B883-6747-078F-1647-6F209CF1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Forest…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1F072-47BD-1526-4B09-870FF0C75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4438048"/>
          </a:xfrm>
        </p:spPr>
        <p:txBody>
          <a:bodyPr/>
          <a:lstStyle/>
          <a:p>
            <a:r>
              <a:rPr lang="en-US" dirty="0"/>
              <a:t>Results:  Not Great Overall</a:t>
            </a:r>
          </a:p>
          <a:p>
            <a:pPr lvl="1"/>
            <a:r>
              <a:rPr lang="en-US" dirty="0"/>
              <a:t>This implementation did not perform well</a:t>
            </a:r>
          </a:p>
          <a:p>
            <a:pPr lvl="1"/>
            <a:r>
              <a:rPr lang="en-US" dirty="0"/>
              <a:t>Despite the poor performance, RNF is a relatively simple model to handle and is useful as a baseline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CA9B1A-87F4-6DFF-821B-F6288D597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r>
              <a:rPr lang="en-US" dirty="0"/>
              <a:t>Train…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Dev…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0A3E1-8E78-4D89-2F2F-5BCA8FE3C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081" y="2541879"/>
            <a:ext cx="3867222" cy="11478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259812-4E44-4DEF-43E9-47C996EAE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081" y="4480249"/>
            <a:ext cx="3697077" cy="119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6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09FFDE-3A8F-05E4-EAB9-D18A7CBF7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E9DFD5E-8BC7-183D-DD02-CD1033183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/>
              <a:t>Convolutional Neural Network…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B324A-FC70-5C4B-D6D4-3292498E0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1581" y="2015732"/>
            <a:ext cx="4172212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 dirty="0"/>
              <a:t>Parameters</a:t>
            </a:r>
          </a:p>
          <a:p>
            <a:pPr lvl="1">
              <a:lnSpc>
                <a:spcPct val="110000"/>
              </a:lnSpc>
            </a:pPr>
            <a:r>
              <a:rPr lang="en-US" sz="1500" dirty="0"/>
              <a:t>3-layer CNN</a:t>
            </a:r>
          </a:p>
          <a:p>
            <a:pPr lvl="1">
              <a:lnSpc>
                <a:spcPct val="110000"/>
              </a:lnSpc>
            </a:pPr>
            <a:r>
              <a:rPr lang="en-US" sz="1500" dirty="0"/>
              <a:t>3 input channels correspond to the RGB DCT features and expands to 32 output channel feature detectors</a:t>
            </a:r>
          </a:p>
          <a:p>
            <a:pPr lvl="1">
              <a:lnSpc>
                <a:spcPct val="110000"/>
              </a:lnSpc>
            </a:pPr>
            <a:r>
              <a:rPr lang="en-US" sz="1500" dirty="0"/>
              <a:t>Maxpooling down samples dimensions to force the network to keep most vital information</a:t>
            </a:r>
          </a:p>
          <a:p>
            <a:pPr lvl="1">
              <a:lnSpc>
                <a:spcPct val="110000"/>
              </a:lnSpc>
            </a:pPr>
            <a:r>
              <a:rPr lang="en-US" sz="1500" dirty="0"/>
              <a:t>Channel progression(32 to 64 to 128) is analogous to zooming out on a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2BB728-ED53-FAF7-F8E8-29BECEFD9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386" y="804520"/>
            <a:ext cx="3033718" cy="52081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24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A1C68-2E6F-0C79-B3DA-9F5BB4F72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2D6DF-BE45-C264-26F7-411D6C008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F96CA-AE10-52FC-449E-3F8ADF51A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4438048"/>
          </a:xfrm>
        </p:spPr>
        <p:txBody>
          <a:bodyPr/>
          <a:lstStyle/>
          <a:p>
            <a:r>
              <a:rPr lang="en-US" dirty="0"/>
              <a:t>Results:  Better than RNF</a:t>
            </a:r>
          </a:p>
          <a:p>
            <a:pPr lvl="1"/>
            <a:r>
              <a:rPr lang="en-US" dirty="0"/>
              <a:t>This </a:t>
            </a:r>
            <a:r>
              <a:rPr lang="en-US"/>
              <a:t>implementation performed </a:t>
            </a:r>
            <a:r>
              <a:rPr lang="en-US" dirty="0"/>
              <a:t>much better than RNF</a:t>
            </a:r>
          </a:p>
          <a:p>
            <a:pPr lvl="1"/>
            <a:r>
              <a:rPr lang="en-US" dirty="0"/>
              <a:t>Even with the improvement on RNF, more optimization strategies were available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668BC-21F4-E046-81B2-AA02848FC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Dev…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3855C-1734-A5F4-E762-034ED907C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181" y="2942631"/>
            <a:ext cx="4082488" cy="12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20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2B5DF-DD64-558F-394E-632F93293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4DEAA-A9F4-8BE5-7A01-931C12887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73424" y="2107131"/>
            <a:ext cx="4645152" cy="3448595"/>
          </a:xfrm>
        </p:spPr>
        <p:txBody>
          <a:bodyPr/>
          <a:lstStyle/>
          <a:p>
            <a:r>
              <a:rPr lang="en-US" dirty="0"/>
              <a:t>Machine Learning is hard(shocker)</a:t>
            </a:r>
          </a:p>
          <a:p>
            <a:endParaRPr lang="en-US" dirty="0"/>
          </a:p>
          <a:p>
            <a:r>
              <a:rPr lang="en-US" dirty="0"/>
              <a:t>Understanding of the features/problem space is crucial</a:t>
            </a:r>
          </a:p>
          <a:p>
            <a:endParaRPr lang="en-US" dirty="0"/>
          </a:p>
          <a:p>
            <a:r>
              <a:rPr lang="en-US" dirty="0"/>
              <a:t>Lots of room for experimentation and improvement in my implementations</a:t>
            </a:r>
          </a:p>
        </p:txBody>
      </p:sp>
    </p:spTree>
    <p:extLst>
      <p:ext uri="{BB962C8B-B14F-4D97-AF65-F5344CB8AC3E}">
        <p14:creationId xmlns:p14="http://schemas.microsoft.com/office/powerpoint/2010/main" val="179399515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113</TotalTime>
  <Words>696</Words>
  <Application>Microsoft Office PowerPoint</Application>
  <PresentationFormat>Widescreen</PresentationFormat>
  <Paragraphs>93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Gill Sans MT</vt:lpstr>
      <vt:lpstr>Wingdings</vt:lpstr>
      <vt:lpstr>Gallery</vt:lpstr>
      <vt:lpstr>Final Exam Data Challenge</vt:lpstr>
      <vt:lpstr>Overview…</vt:lpstr>
      <vt:lpstr>Random Forest…</vt:lpstr>
      <vt:lpstr>Random Forest…</vt:lpstr>
      <vt:lpstr>Random Forest…</vt:lpstr>
      <vt:lpstr>Convolutional Neural Network…</vt:lpstr>
      <vt:lpstr>Convolutional Neural Network…</vt:lpstr>
      <vt:lpstr>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Jahtega Djukpen</dc:creator>
  <cp:lastModifiedBy>Jahtega Djukpen</cp:lastModifiedBy>
  <cp:revision>1</cp:revision>
  <dcterms:created xsi:type="dcterms:W3CDTF">2026-05-01T06:17:42Z</dcterms:created>
  <dcterms:modified xsi:type="dcterms:W3CDTF">2026-05-04T00:43:52Z</dcterms:modified>
</cp:coreProperties>
</file>