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24"/>
  </p:notesMasterIdLst>
  <p:handoutMasterIdLst>
    <p:handoutMasterId r:id="rId25"/>
  </p:handoutMasterIdLst>
  <p:sldIdLst>
    <p:sldId id="256" r:id="rId5"/>
    <p:sldId id="289" r:id="rId6"/>
    <p:sldId id="296" r:id="rId7"/>
    <p:sldId id="277" r:id="rId8"/>
    <p:sldId id="262" r:id="rId9"/>
    <p:sldId id="264" r:id="rId10"/>
    <p:sldId id="297" r:id="rId11"/>
    <p:sldId id="298" r:id="rId12"/>
    <p:sldId id="299" r:id="rId13"/>
    <p:sldId id="300" r:id="rId14"/>
    <p:sldId id="303" r:id="rId15"/>
    <p:sldId id="304" r:id="rId16"/>
    <p:sldId id="305" r:id="rId17"/>
    <p:sldId id="306" r:id="rId18"/>
    <p:sldId id="293" r:id="rId19"/>
    <p:sldId id="307" r:id="rId20"/>
    <p:sldId id="301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27F8E5-6B57-411A-A96F-5D74A98688DA}" v="44" dt="2026-05-01T11:18:42.020"/>
  </p1510:revLst>
</p1510:revInfo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09" autoAdjust="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ezeh Bohlool" userId="ffd6e106-a98b-4c05-9667-33d253d6f3b2" providerId="ADAL" clId="{B783183B-3D4F-440C-B6AC-CD1CFC207B82}"/>
    <pc:docChg chg="undo custSel addSld delSld modSld sldOrd">
      <pc:chgData name="Faezeh Bohlool" userId="ffd6e106-a98b-4c05-9667-33d253d6f3b2" providerId="ADAL" clId="{B783183B-3D4F-440C-B6AC-CD1CFC207B82}" dt="2026-05-01T11:18:42.020" v="348"/>
      <pc:docMkLst>
        <pc:docMk/>
      </pc:docMkLst>
      <pc:sldChg chg="del">
        <pc:chgData name="Faezeh Bohlool" userId="ffd6e106-a98b-4c05-9667-33d253d6f3b2" providerId="ADAL" clId="{B783183B-3D4F-440C-B6AC-CD1CFC207B82}" dt="2026-05-01T03:40:52.839" v="151" actId="47"/>
        <pc:sldMkLst>
          <pc:docMk/>
          <pc:sldMk cId="707789176" sldId="258"/>
        </pc:sldMkLst>
      </pc:sldChg>
      <pc:sldChg chg="del">
        <pc:chgData name="Faezeh Bohlool" userId="ffd6e106-a98b-4c05-9667-33d253d6f3b2" providerId="ADAL" clId="{B783183B-3D4F-440C-B6AC-CD1CFC207B82}" dt="2026-05-01T03:41:25.134" v="157" actId="47"/>
        <pc:sldMkLst>
          <pc:docMk/>
          <pc:sldMk cId="566997565" sldId="260"/>
        </pc:sldMkLst>
      </pc:sldChg>
      <pc:sldChg chg="del">
        <pc:chgData name="Faezeh Bohlool" userId="ffd6e106-a98b-4c05-9667-33d253d6f3b2" providerId="ADAL" clId="{B783183B-3D4F-440C-B6AC-CD1CFC207B82}" dt="2026-05-01T03:40:48.697" v="150" actId="47"/>
        <pc:sldMkLst>
          <pc:docMk/>
          <pc:sldMk cId="1738561688" sldId="261"/>
        </pc:sldMkLst>
      </pc:sldChg>
      <pc:sldChg chg="addSp delSp modSp mod ord">
        <pc:chgData name="Faezeh Bohlool" userId="ffd6e106-a98b-4c05-9667-33d253d6f3b2" providerId="ADAL" clId="{B783183B-3D4F-440C-B6AC-CD1CFC207B82}" dt="2026-05-01T05:56:09.163" v="333" actId="478"/>
        <pc:sldMkLst>
          <pc:docMk/>
          <pc:sldMk cId="1593920805" sldId="262"/>
        </pc:sldMkLst>
        <pc:spChg chg="mod">
          <ac:chgData name="Faezeh Bohlool" userId="ffd6e106-a98b-4c05-9667-33d253d6f3b2" providerId="ADAL" clId="{B783183B-3D4F-440C-B6AC-CD1CFC207B82}" dt="2026-05-01T03:44:40.868" v="199" actId="1076"/>
          <ac:spMkLst>
            <pc:docMk/>
            <pc:sldMk cId="1593920805" sldId="262"/>
            <ac:spMk id="2" creationId="{75031FE9-9059-4FE8-B4AC-9771F23A1B89}"/>
          </ac:spMkLst>
        </pc:spChg>
        <pc:spChg chg="mod">
          <ac:chgData name="Faezeh Bohlool" userId="ffd6e106-a98b-4c05-9667-33d253d6f3b2" providerId="ADAL" clId="{B783183B-3D4F-440C-B6AC-CD1CFC207B82}" dt="2026-05-01T03:31:18.592" v="6" actId="20577"/>
          <ac:spMkLst>
            <pc:docMk/>
            <pc:sldMk cId="1593920805" sldId="262"/>
            <ac:spMk id="3" creationId="{D4A2EB3F-4D60-451F-8F45-7D6654D2FCD9}"/>
          </ac:spMkLst>
        </pc:spChg>
        <pc:spChg chg="mod">
          <ac:chgData name="Faezeh Bohlool" userId="ffd6e106-a98b-4c05-9667-33d253d6f3b2" providerId="ADAL" clId="{B783183B-3D4F-440C-B6AC-CD1CFC207B82}" dt="2026-05-01T03:53:33.538" v="203" actId="20577"/>
          <ac:spMkLst>
            <pc:docMk/>
            <pc:sldMk cId="1593920805" sldId="262"/>
            <ac:spMk id="4" creationId="{AC1C80FB-53F9-42EE-B1E6-D0F998EC5DFA}"/>
          </ac:spMkLst>
        </pc:spChg>
        <pc:spChg chg="mod">
          <ac:chgData name="Faezeh Bohlool" userId="ffd6e106-a98b-4c05-9667-33d253d6f3b2" providerId="ADAL" clId="{B783183B-3D4F-440C-B6AC-CD1CFC207B82}" dt="2026-05-01T03:31:21.441" v="7" actId="20577"/>
          <ac:spMkLst>
            <pc:docMk/>
            <pc:sldMk cId="1593920805" sldId="262"/>
            <ac:spMk id="5" creationId="{E81BA2B5-6A90-4204-ABDD-7183FBB03A02}"/>
          </ac:spMkLst>
        </pc:spChg>
        <pc:spChg chg="del mod">
          <ac:chgData name="Faezeh Bohlool" userId="ffd6e106-a98b-4c05-9667-33d253d6f3b2" providerId="ADAL" clId="{B783183B-3D4F-440C-B6AC-CD1CFC207B82}" dt="2026-05-01T03:32:35.557" v="26" actId="478"/>
          <ac:spMkLst>
            <pc:docMk/>
            <pc:sldMk cId="1593920805" sldId="262"/>
            <ac:spMk id="6" creationId="{7E7D4C34-22A0-4D54-A07D-E1E9A11463E5}"/>
          </ac:spMkLst>
        </pc:spChg>
        <pc:spChg chg="mod">
          <ac:chgData name="Faezeh Bohlool" userId="ffd6e106-a98b-4c05-9667-33d253d6f3b2" providerId="ADAL" clId="{B783183B-3D4F-440C-B6AC-CD1CFC207B82}" dt="2026-05-01T03:31:26.298" v="9" actId="20577"/>
          <ac:spMkLst>
            <pc:docMk/>
            <pc:sldMk cId="1593920805" sldId="262"/>
            <ac:spMk id="7" creationId="{301D392D-FB66-47A0-B628-5ADE822A2CFF}"/>
          </ac:spMkLst>
        </pc:spChg>
        <pc:spChg chg="mod">
          <ac:chgData name="Faezeh Bohlool" userId="ffd6e106-a98b-4c05-9667-33d253d6f3b2" providerId="ADAL" clId="{B783183B-3D4F-440C-B6AC-CD1CFC207B82}" dt="2026-05-01T03:31:28.590" v="10" actId="20577"/>
          <ac:spMkLst>
            <pc:docMk/>
            <pc:sldMk cId="1593920805" sldId="262"/>
            <ac:spMk id="8" creationId="{51C26CE0-2506-4B44-A26F-C12BFA5B18B5}"/>
          </ac:spMkLst>
        </pc:spChg>
        <pc:spChg chg="mod">
          <ac:chgData name="Faezeh Bohlool" userId="ffd6e106-a98b-4c05-9667-33d253d6f3b2" providerId="ADAL" clId="{B783183B-3D4F-440C-B6AC-CD1CFC207B82}" dt="2026-05-01T03:31:23.770" v="8" actId="20577"/>
          <ac:spMkLst>
            <pc:docMk/>
            <pc:sldMk cId="1593920805" sldId="262"/>
            <ac:spMk id="9" creationId="{868F40F8-BF35-45E9-B3DD-5436362D746E}"/>
          </ac:spMkLst>
        </pc:spChg>
        <pc:spChg chg="mod">
          <ac:chgData name="Faezeh Bohlool" userId="ffd6e106-a98b-4c05-9667-33d253d6f3b2" providerId="ADAL" clId="{B783183B-3D4F-440C-B6AC-CD1CFC207B82}" dt="2026-05-01T03:31:31.618" v="11" actId="20577"/>
          <ac:spMkLst>
            <pc:docMk/>
            <pc:sldMk cId="1593920805" sldId="262"/>
            <ac:spMk id="10" creationId="{7F39C97C-2DDC-4706-B96C-B02FAE53A426}"/>
          </ac:spMkLst>
        </pc:spChg>
        <pc:spChg chg="add del mod">
          <ac:chgData name="Faezeh Bohlool" userId="ffd6e106-a98b-4c05-9667-33d253d6f3b2" providerId="ADAL" clId="{B783183B-3D4F-440C-B6AC-CD1CFC207B82}" dt="2026-05-01T03:32:37.760" v="27" actId="478"/>
          <ac:spMkLst>
            <pc:docMk/>
            <pc:sldMk cId="1593920805" sldId="262"/>
            <ac:spMk id="12" creationId="{0C4021B7-07CF-B765-1FED-8B965B5E373A}"/>
          </ac:spMkLst>
        </pc:spChg>
        <pc:spChg chg="del">
          <ac:chgData name="Faezeh Bohlool" userId="ffd6e106-a98b-4c05-9667-33d253d6f3b2" providerId="ADAL" clId="{B783183B-3D4F-440C-B6AC-CD1CFC207B82}" dt="2026-05-01T05:56:07.149" v="332" actId="478"/>
          <ac:spMkLst>
            <pc:docMk/>
            <pc:sldMk cId="1593920805" sldId="262"/>
            <ac:spMk id="80" creationId="{BC1F9D86-85D8-4FD0-B0D3-47D778722782}"/>
          </ac:spMkLst>
        </pc:spChg>
        <pc:spChg chg="del">
          <ac:chgData name="Faezeh Bohlool" userId="ffd6e106-a98b-4c05-9667-33d253d6f3b2" providerId="ADAL" clId="{B783183B-3D4F-440C-B6AC-CD1CFC207B82}" dt="2026-05-01T05:56:09.163" v="333" actId="478"/>
          <ac:spMkLst>
            <pc:docMk/>
            <pc:sldMk cId="1593920805" sldId="262"/>
            <ac:spMk id="81" creationId="{E94F1D24-E4A1-4B59-B57E-A28453963B88}"/>
          </ac:spMkLst>
        </pc:spChg>
      </pc:sldChg>
      <pc:sldChg chg="delSp modSp mod ord">
        <pc:chgData name="Faezeh Bohlool" userId="ffd6e106-a98b-4c05-9667-33d253d6f3b2" providerId="ADAL" clId="{B783183B-3D4F-440C-B6AC-CD1CFC207B82}" dt="2026-05-01T05:56:04.125" v="331" actId="478"/>
        <pc:sldMkLst>
          <pc:docMk/>
          <pc:sldMk cId="1346372204" sldId="264"/>
        </pc:sldMkLst>
        <pc:spChg chg="mod">
          <ac:chgData name="Faezeh Bohlool" userId="ffd6e106-a98b-4c05-9667-33d253d6f3b2" providerId="ADAL" clId="{B783183B-3D4F-440C-B6AC-CD1CFC207B82}" dt="2026-05-01T03:33:41.424" v="62" actId="1076"/>
          <ac:spMkLst>
            <pc:docMk/>
            <pc:sldMk cId="1346372204" sldId="264"/>
            <ac:spMk id="2" creationId="{537E1C88-627C-4655-A4FB-0BB02EDB078A}"/>
          </ac:spMkLst>
        </pc:spChg>
        <pc:spChg chg="mod">
          <ac:chgData name="Faezeh Bohlool" userId="ffd6e106-a98b-4c05-9667-33d253d6f3b2" providerId="ADAL" clId="{B783183B-3D4F-440C-B6AC-CD1CFC207B82}" dt="2026-05-01T03:34:22.836" v="70" actId="1076"/>
          <ac:spMkLst>
            <pc:docMk/>
            <pc:sldMk cId="1346372204" sldId="264"/>
            <ac:spMk id="3" creationId="{033634FE-ADF0-4BC3-A0A9-447EA9DD096B}"/>
          </ac:spMkLst>
        </pc:spChg>
        <pc:spChg chg="del">
          <ac:chgData name="Faezeh Bohlool" userId="ffd6e106-a98b-4c05-9667-33d253d6f3b2" providerId="ADAL" clId="{B783183B-3D4F-440C-B6AC-CD1CFC207B82}" dt="2026-05-01T05:56:04.125" v="331" actId="478"/>
          <ac:spMkLst>
            <pc:docMk/>
            <pc:sldMk cId="1346372204" sldId="264"/>
            <ac:spMk id="4" creationId="{5C2ACA2A-6BBE-47CF-B76F-F56C9DBF77E6}"/>
          </ac:spMkLst>
        </pc:spChg>
        <pc:spChg chg="del">
          <ac:chgData name="Faezeh Bohlool" userId="ffd6e106-a98b-4c05-9667-33d253d6f3b2" providerId="ADAL" clId="{B783183B-3D4F-440C-B6AC-CD1CFC207B82}" dt="2026-05-01T05:56:01.422" v="330" actId="478"/>
          <ac:spMkLst>
            <pc:docMk/>
            <pc:sldMk cId="1346372204" sldId="264"/>
            <ac:spMk id="5" creationId="{396A095E-DB05-47EC-A2D5-47398A4A00B4}"/>
          </ac:spMkLst>
        </pc:spChg>
      </pc:sldChg>
      <pc:sldChg chg="del">
        <pc:chgData name="Faezeh Bohlool" userId="ffd6e106-a98b-4c05-9667-33d253d6f3b2" providerId="ADAL" clId="{B783183B-3D4F-440C-B6AC-CD1CFC207B82}" dt="2026-05-01T03:40:57.886" v="153" actId="47"/>
        <pc:sldMkLst>
          <pc:docMk/>
          <pc:sldMk cId="2121178069" sldId="266"/>
        </pc:sldMkLst>
      </pc:sldChg>
      <pc:sldChg chg="del">
        <pc:chgData name="Faezeh Bohlool" userId="ffd6e106-a98b-4c05-9667-33d253d6f3b2" providerId="ADAL" clId="{B783183B-3D4F-440C-B6AC-CD1CFC207B82}" dt="2026-05-01T04:29:15.210" v="279" actId="47"/>
        <pc:sldMkLst>
          <pc:docMk/>
          <pc:sldMk cId="4151694508" sldId="268"/>
        </pc:sldMkLst>
      </pc:sldChg>
      <pc:sldChg chg="del">
        <pc:chgData name="Faezeh Bohlool" userId="ffd6e106-a98b-4c05-9667-33d253d6f3b2" providerId="ADAL" clId="{B783183B-3D4F-440C-B6AC-CD1CFC207B82}" dt="2026-05-01T03:41:10.800" v="155" actId="47"/>
        <pc:sldMkLst>
          <pc:docMk/>
          <pc:sldMk cId="1472106130" sldId="270"/>
        </pc:sldMkLst>
      </pc:sldChg>
      <pc:sldChg chg="delSp modSp mod">
        <pc:chgData name="Faezeh Bohlool" userId="ffd6e106-a98b-4c05-9667-33d253d6f3b2" providerId="ADAL" clId="{B783183B-3D4F-440C-B6AC-CD1CFC207B82}" dt="2026-05-01T05:54:39.718" v="310" actId="478"/>
        <pc:sldMkLst>
          <pc:docMk/>
          <pc:sldMk cId="920173932" sldId="275"/>
        </pc:sldMkLst>
        <pc:spChg chg="mod">
          <ac:chgData name="Faezeh Bohlool" userId="ffd6e106-a98b-4c05-9667-33d253d6f3b2" providerId="ADAL" clId="{B783183B-3D4F-440C-B6AC-CD1CFC207B82}" dt="2026-05-01T03:43:03.779" v="191" actId="1076"/>
          <ac:spMkLst>
            <pc:docMk/>
            <pc:sldMk cId="920173932" sldId="275"/>
            <ac:spMk id="2" creationId="{38FFA191-5CCC-43CB-BD83-4F80ED362608}"/>
          </ac:spMkLst>
        </pc:spChg>
        <pc:spChg chg="mod">
          <ac:chgData name="Faezeh Bohlool" userId="ffd6e106-a98b-4c05-9667-33d253d6f3b2" providerId="ADAL" clId="{B783183B-3D4F-440C-B6AC-CD1CFC207B82}" dt="2026-05-01T03:43:18.579" v="195" actId="1076"/>
          <ac:spMkLst>
            <pc:docMk/>
            <pc:sldMk cId="920173932" sldId="275"/>
            <ac:spMk id="3" creationId="{E14BBEAF-B516-45F4-9EF6-A9F65111580F}"/>
          </ac:spMkLst>
        </pc:spChg>
        <pc:spChg chg="del">
          <ac:chgData name="Faezeh Bohlool" userId="ffd6e106-a98b-4c05-9667-33d253d6f3b2" providerId="ADAL" clId="{B783183B-3D4F-440C-B6AC-CD1CFC207B82}" dt="2026-05-01T05:54:37.626" v="309" actId="478"/>
          <ac:spMkLst>
            <pc:docMk/>
            <pc:sldMk cId="920173932" sldId="275"/>
            <ac:spMk id="4" creationId="{13F8C8B5-F6EC-489B-BD0F-CD89A73CAB3A}"/>
          </ac:spMkLst>
        </pc:spChg>
        <pc:spChg chg="del">
          <ac:chgData name="Faezeh Bohlool" userId="ffd6e106-a98b-4c05-9667-33d253d6f3b2" providerId="ADAL" clId="{B783183B-3D4F-440C-B6AC-CD1CFC207B82}" dt="2026-05-01T05:54:39.718" v="310" actId="478"/>
          <ac:spMkLst>
            <pc:docMk/>
            <pc:sldMk cId="920173932" sldId="275"/>
            <ac:spMk id="5" creationId="{11AEA823-8519-4F9D-81FA-3673131076FC}"/>
          </ac:spMkLst>
        </pc:spChg>
      </pc:sldChg>
      <pc:sldChg chg="modSp mod">
        <pc:chgData name="Faezeh Bohlool" userId="ffd6e106-a98b-4c05-9667-33d253d6f3b2" providerId="ADAL" clId="{B783183B-3D4F-440C-B6AC-CD1CFC207B82}" dt="2026-05-01T05:54:32.543" v="308" actId="20577"/>
        <pc:sldMkLst>
          <pc:docMk/>
          <pc:sldMk cId="2436493926" sldId="276"/>
        </pc:sldMkLst>
        <pc:spChg chg="mod">
          <ac:chgData name="Faezeh Bohlool" userId="ffd6e106-a98b-4c05-9667-33d253d6f3b2" providerId="ADAL" clId="{B783183B-3D4F-440C-B6AC-CD1CFC207B82}" dt="2026-05-01T03:41:48.771" v="165" actId="403"/>
          <ac:spMkLst>
            <pc:docMk/>
            <pc:sldMk cId="2436493926" sldId="276"/>
            <ac:spMk id="2" creationId="{BCCAEE93-8585-46D4-A7EC-F184E317CB2E}"/>
          </ac:spMkLst>
        </pc:spChg>
        <pc:spChg chg="mod">
          <ac:chgData name="Faezeh Bohlool" userId="ffd6e106-a98b-4c05-9667-33d253d6f3b2" providerId="ADAL" clId="{B783183B-3D4F-440C-B6AC-CD1CFC207B82}" dt="2026-05-01T03:41:36.693" v="162" actId="20577"/>
          <ac:spMkLst>
            <pc:docMk/>
            <pc:sldMk cId="2436493926" sldId="276"/>
            <ac:spMk id="3" creationId="{24AFFC60-19C3-4901-93F7-7AAF4C09F8C6}"/>
          </ac:spMkLst>
        </pc:spChg>
        <pc:spChg chg="mod">
          <ac:chgData name="Faezeh Bohlool" userId="ffd6e106-a98b-4c05-9667-33d253d6f3b2" providerId="ADAL" clId="{B783183B-3D4F-440C-B6AC-CD1CFC207B82}" dt="2026-05-01T05:54:29.710" v="307" actId="20577"/>
          <ac:spMkLst>
            <pc:docMk/>
            <pc:sldMk cId="2436493926" sldId="276"/>
            <ac:spMk id="4" creationId="{72DA7980-C870-4C9A-84FA-4120D8AF5DE8}"/>
          </ac:spMkLst>
        </pc:spChg>
        <pc:spChg chg="mod">
          <ac:chgData name="Faezeh Bohlool" userId="ffd6e106-a98b-4c05-9667-33d253d6f3b2" providerId="ADAL" clId="{B783183B-3D4F-440C-B6AC-CD1CFC207B82}" dt="2026-05-01T05:54:32.543" v="308" actId="20577"/>
          <ac:spMkLst>
            <pc:docMk/>
            <pc:sldMk cId="2436493926" sldId="276"/>
            <ac:spMk id="5" creationId="{0DFADE42-1A3F-40C8-A071-E57644F3D843}"/>
          </ac:spMkLst>
        </pc:spChg>
      </pc:sldChg>
      <pc:sldChg chg="delSp mod">
        <pc:chgData name="Faezeh Bohlool" userId="ffd6e106-a98b-4c05-9667-33d253d6f3b2" providerId="ADAL" clId="{B783183B-3D4F-440C-B6AC-CD1CFC207B82}" dt="2026-05-01T05:56:12.123" v="334" actId="478"/>
        <pc:sldMkLst>
          <pc:docMk/>
          <pc:sldMk cId="2243494996" sldId="277"/>
        </pc:sldMkLst>
        <pc:spChg chg="del">
          <ac:chgData name="Faezeh Bohlool" userId="ffd6e106-a98b-4c05-9667-33d253d6f3b2" providerId="ADAL" clId="{B783183B-3D4F-440C-B6AC-CD1CFC207B82}" dt="2026-05-01T05:56:12.123" v="334" actId="478"/>
          <ac:spMkLst>
            <pc:docMk/>
            <pc:sldMk cId="2243494996" sldId="277"/>
            <ac:spMk id="5" creationId="{AF29EA23-F34E-486A-B8B2-0C3019266975}"/>
          </ac:spMkLst>
        </pc:spChg>
        <pc:spChg chg="del">
          <ac:chgData name="Faezeh Bohlool" userId="ffd6e106-a98b-4c05-9667-33d253d6f3b2" providerId="ADAL" clId="{B783183B-3D4F-440C-B6AC-CD1CFC207B82}" dt="2026-05-01T05:56:12.123" v="334" actId="478"/>
          <ac:spMkLst>
            <pc:docMk/>
            <pc:sldMk cId="2243494996" sldId="277"/>
            <ac:spMk id="6" creationId="{B69DF042-37C5-4E09-AA4C-AA66649C9533}"/>
          </ac:spMkLst>
        </pc:spChg>
      </pc:sldChg>
      <pc:sldChg chg="del">
        <pc:chgData name="Faezeh Bohlool" userId="ffd6e106-a98b-4c05-9667-33d253d6f3b2" providerId="ADAL" clId="{B783183B-3D4F-440C-B6AC-CD1CFC207B82}" dt="2026-05-01T03:40:54.268" v="152" actId="47"/>
        <pc:sldMkLst>
          <pc:docMk/>
          <pc:sldMk cId="2069393026" sldId="278"/>
        </pc:sldMkLst>
      </pc:sldChg>
      <pc:sldChg chg="del">
        <pc:chgData name="Faezeh Bohlool" userId="ffd6e106-a98b-4c05-9667-33d253d6f3b2" providerId="ADAL" clId="{B783183B-3D4F-440C-B6AC-CD1CFC207B82}" dt="2026-05-01T04:29:11.447" v="278" actId="47"/>
        <pc:sldMkLst>
          <pc:docMk/>
          <pc:sldMk cId="1417396711" sldId="280"/>
        </pc:sldMkLst>
      </pc:sldChg>
      <pc:sldChg chg="del">
        <pc:chgData name="Faezeh Bohlool" userId="ffd6e106-a98b-4c05-9667-33d253d6f3b2" providerId="ADAL" clId="{B783183B-3D4F-440C-B6AC-CD1CFC207B82}" dt="2026-05-01T03:41:26.218" v="158" actId="47"/>
        <pc:sldMkLst>
          <pc:docMk/>
          <pc:sldMk cId="3477453048" sldId="282"/>
        </pc:sldMkLst>
      </pc:sldChg>
      <pc:sldChg chg="del">
        <pc:chgData name="Faezeh Bohlool" userId="ffd6e106-a98b-4c05-9667-33d253d6f3b2" providerId="ADAL" clId="{B783183B-3D4F-440C-B6AC-CD1CFC207B82}" dt="2026-05-01T03:41:27.205" v="159" actId="47"/>
        <pc:sldMkLst>
          <pc:docMk/>
          <pc:sldMk cId="3396266754" sldId="283"/>
        </pc:sldMkLst>
      </pc:sldChg>
      <pc:sldChg chg="delSp mod">
        <pc:chgData name="Faezeh Bohlool" userId="ffd6e106-a98b-4c05-9667-33d253d6f3b2" providerId="ADAL" clId="{B783183B-3D4F-440C-B6AC-CD1CFC207B82}" dt="2026-05-01T05:56:29.623" v="337" actId="478"/>
        <pc:sldMkLst>
          <pc:docMk/>
          <pc:sldMk cId="1844941827" sldId="289"/>
        </pc:sldMkLst>
        <pc:spChg chg="del">
          <ac:chgData name="Faezeh Bohlool" userId="ffd6e106-a98b-4c05-9667-33d253d6f3b2" providerId="ADAL" clId="{B783183B-3D4F-440C-B6AC-CD1CFC207B82}" dt="2026-05-01T05:56:29.623" v="337" actId="478"/>
          <ac:spMkLst>
            <pc:docMk/>
            <pc:sldMk cId="1844941827" sldId="289"/>
            <ac:spMk id="20" creationId="{A74D661B-510C-4CF2-BF77-3EAFB649883D}"/>
          </ac:spMkLst>
        </pc:spChg>
        <pc:spChg chg="del">
          <ac:chgData name="Faezeh Bohlool" userId="ffd6e106-a98b-4c05-9667-33d253d6f3b2" providerId="ADAL" clId="{B783183B-3D4F-440C-B6AC-CD1CFC207B82}" dt="2026-05-01T05:56:29.623" v="337" actId="478"/>
          <ac:spMkLst>
            <pc:docMk/>
            <pc:sldMk cId="1844941827" sldId="289"/>
            <ac:spMk id="21" creationId="{7E44CAC0-3B5A-49F6-A2CB-0BC80D111A87}"/>
          </ac:spMkLst>
        </pc:spChg>
      </pc:sldChg>
      <pc:sldChg chg="del">
        <pc:chgData name="Faezeh Bohlool" userId="ffd6e106-a98b-4c05-9667-33d253d6f3b2" providerId="ADAL" clId="{B783183B-3D4F-440C-B6AC-CD1CFC207B82}" dt="2026-05-01T03:41:28.177" v="160" actId="47"/>
        <pc:sldMkLst>
          <pc:docMk/>
          <pc:sldMk cId="1177824853" sldId="290"/>
        </pc:sldMkLst>
      </pc:sldChg>
      <pc:sldChg chg="del">
        <pc:chgData name="Faezeh Bohlool" userId="ffd6e106-a98b-4c05-9667-33d253d6f3b2" providerId="ADAL" clId="{B783183B-3D4F-440C-B6AC-CD1CFC207B82}" dt="2026-05-01T03:40:59.353" v="154" actId="47"/>
        <pc:sldMkLst>
          <pc:docMk/>
          <pc:sldMk cId="404854312" sldId="292"/>
        </pc:sldMkLst>
      </pc:sldChg>
      <pc:sldChg chg="addSp delSp modSp mod ord">
        <pc:chgData name="Faezeh Bohlool" userId="ffd6e106-a98b-4c05-9667-33d253d6f3b2" providerId="ADAL" clId="{B783183B-3D4F-440C-B6AC-CD1CFC207B82}" dt="2026-05-01T05:55:01.974" v="317" actId="478"/>
        <pc:sldMkLst>
          <pc:docMk/>
          <pc:sldMk cId="473871986" sldId="293"/>
        </pc:sldMkLst>
        <pc:spChg chg="del">
          <ac:chgData name="Faezeh Bohlool" userId="ffd6e106-a98b-4c05-9667-33d253d6f3b2" providerId="ADAL" clId="{B783183B-3D4F-440C-B6AC-CD1CFC207B82}" dt="2026-05-01T05:54:59.711" v="316" actId="478"/>
          <ac:spMkLst>
            <pc:docMk/>
            <pc:sldMk cId="473871986" sldId="293"/>
            <ac:spMk id="2" creationId="{402600B4-5BE8-447C-8531-6CD75CB45735}"/>
          </ac:spMkLst>
        </pc:spChg>
        <pc:spChg chg="del">
          <ac:chgData name="Faezeh Bohlool" userId="ffd6e106-a98b-4c05-9667-33d253d6f3b2" providerId="ADAL" clId="{B783183B-3D4F-440C-B6AC-CD1CFC207B82}" dt="2026-05-01T05:55:01.974" v="317" actId="478"/>
          <ac:spMkLst>
            <pc:docMk/>
            <pc:sldMk cId="473871986" sldId="293"/>
            <ac:spMk id="3" creationId="{217076FA-2B16-4A6F-9631-8D175CE7886C}"/>
          </ac:spMkLst>
        </pc:spChg>
        <pc:spChg chg="mod">
          <ac:chgData name="Faezeh Bohlool" userId="ffd6e106-a98b-4c05-9667-33d253d6f3b2" providerId="ADAL" clId="{B783183B-3D4F-440C-B6AC-CD1CFC207B82}" dt="2026-05-01T04:22:51.623" v="224" actId="1076"/>
          <ac:spMkLst>
            <pc:docMk/>
            <pc:sldMk cId="473871986" sldId="293"/>
            <ac:spMk id="4" creationId="{971188AF-1B8F-40DD-90B1-DC0F52BA46BA}"/>
          </ac:spMkLst>
        </pc:spChg>
        <pc:spChg chg="add del mod">
          <ac:chgData name="Faezeh Bohlool" userId="ffd6e106-a98b-4c05-9667-33d253d6f3b2" providerId="ADAL" clId="{B783183B-3D4F-440C-B6AC-CD1CFC207B82}" dt="2026-05-01T04:20:50.824" v="212"/>
          <ac:spMkLst>
            <pc:docMk/>
            <pc:sldMk cId="473871986" sldId="293"/>
            <ac:spMk id="7" creationId="{CE9916C5-690B-EB45-031E-64CB4375AF95}"/>
          </ac:spMkLst>
        </pc:spChg>
        <pc:spChg chg="mod">
          <ac:chgData name="Faezeh Bohlool" userId="ffd6e106-a98b-4c05-9667-33d253d6f3b2" providerId="ADAL" clId="{B783183B-3D4F-440C-B6AC-CD1CFC207B82}" dt="2026-05-01T04:20:24.079" v="209" actId="20577"/>
          <ac:spMkLst>
            <pc:docMk/>
            <pc:sldMk cId="473871986" sldId="293"/>
            <ac:spMk id="9" creationId="{C54CD4A7-4E1A-4902-993B-81A396A3670C}"/>
          </ac:spMkLst>
        </pc:spChg>
        <pc:spChg chg="add del mod">
          <ac:chgData name="Faezeh Bohlool" userId="ffd6e106-a98b-4c05-9667-33d253d6f3b2" providerId="ADAL" clId="{B783183B-3D4F-440C-B6AC-CD1CFC207B82}" dt="2026-05-01T04:20:30.506" v="211" actId="478"/>
          <ac:spMkLst>
            <pc:docMk/>
            <pc:sldMk cId="473871986" sldId="293"/>
            <ac:spMk id="11" creationId="{80C7751D-04C7-E172-3856-3A304F62265E}"/>
          </ac:spMkLst>
        </pc:spChg>
        <pc:spChg chg="mod">
          <ac:chgData name="Faezeh Bohlool" userId="ffd6e106-a98b-4c05-9667-33d253d6f3b2" providerId="ADAL" clId="{B783183B-3D4F-440C-B6AC-CD1CFC207B82}" dt="2026-05-01T04:20:17.456" v="207" actId="20577"/>
          <ac:spMkLst>
            <pc:docMk/>
            <pc:sldMk cId="473871986" sldId="293"/>
            <ac:spMk id="75" creationId="{5425916A-A2C0-45C3-9A48-E48DEB97F631}"/>
          </ac:spMkLst>
        </pc:spChg>
        <pc:graphicFrameChg chg="del">
          <ac:chgData name="Faezeh Bohlool" userId="ffd6e106-a98b-4c05-9667-33d253d6f3b2" providerId="ADAL" clId="{B783183B-3D4F-440C-B6AC-CD1CFC207B82}" dt="2026-05-01T04:20:28.723" v="210" actId="478"/>
          <ac:graphicFrameMkLst>
            <pc:docMk/>
            <pc:sldMk cId="473871986" sldId="293"/>
            <ac:graphicFrameMk id="34" creationId="{9E19FFD2-695D-4BD0-AA46-41C8970D76E2}"/>
          </ac:graphicFrameMkLst>
        </pc:graphicFrameChg>
        <pc:graphicFrameChg chg="del mod modGraphic">
          <ac:chgData name="Faezeh Bohlool" userId="ffd6e106-a98b-4c05-9667-33d253d6f3b2" providerId="ADAL" clId="{B783183B-3D4F-440C-B6AC-CD1CFC207B82}" dt="2026-05-01T04:20:21.012" v="208" actId="478"/>
          <ac:graphicFrameMkLst>
            <pc:docMk/>
            <pc:sldMk cId="473871986" sldId="293"/>
            <ac:graphicFrameMk id="53" creationId="{7EB17215-3702-4854-86F9-086DB8BCA17E}"/>
          </ac:graphicFrameMkLst>
        </pc:graphicFrameChg>
        <pc:picChg chg="add mod">
          <ac:chgData name="Faezeh Bohlool" userId="ffd6e106-a98b-4c05-9667-33d253d6f3b2" providerId="ADAL" clId="{B783183B-3D4F-440C-B6AC-CD1CFC207B82}" dt="2026-05-01T04:22:20.691" v="220"/>
          <ac:picMkLst>
            <pc:docMk/>
            <pc:sldMk cId="473871986" sldId="293"/>
            <ac:picMk id="13" creationId="{566FA59E-BF9A-EF0B-FFD2-F913059A2800}"/>
          </ac:picMkLst>
        </pc:picChg>
      </pc:sldChg>
      <pc:sldChg chg="del">
        <pc:chgData name="Faezeh Bohlool" userId="ffd6e106-a98b-4c05-9667-33d253d6f3b2" providerId="ADAL" clId="{B783183B-3D4F-440C-B6AC-CD1CFC207B82}" dt="2026-05-01T03:41:22.711" v="156" actId="47"/>
        <pc:sldMkLst>
          <pc:docMk/>
          <pc:sldMk cId="3084972071" sldId="294"/>
        </pc:sldMkLst>
      </pc:sldChg>
      <pc:sldChg chg="del">
        <pc:chgData name="Faezeh Bohlool" userId="ffd6e106-a98b-4c05-9667-33d253d6f3b2" providerId="ADAL" clId="{B783183B-3D4F-440C-B6AC-CD1CFC207B82}" dt="2026-05-01T03:44:21.855" v="196" actId="47"/>
        <pc:sldMkLst>
          <pc:docMk/>
          <pc:sldMk cId="1381749165" sldId="295"/>
        </pc:sldMkLst>
      </pc:sldChg>
      <pc:sldChg chg="delSp mod">
        <pc:chgData name="Faezeh Bohlool" userId="ffd6e106-a98b-4c05-9667-33d253d6f3b2" providerId="ADAL" clId="{B783183B-3D4F-440C-B6AC-CD1CFC207B82}" dt="2026-05-01T05:56:25.771" v="336" actId="478"/>
        <pc:sldMkLst>
          <pc:docMk/>
          <pc:sldMk cId="520407536" sldId="296"/>
        </pc:sldMkLst>
        <pc:spChg chg="del">
          <ac:chgData name="Faezeh Bohlool" userId="ffd6e106-a98b-4c05-9667-33d253d6f3b2" providerId="ADAL" clId="{B783183B-3D4F-440C-B6AC-CD1CFC207B82}" dt="2026-05-01T05:56:25.771" v="336" actId="478"/>
          <ac:spMkLst>
            <pc:docMk/>
            <pc:sldMk cId="520407536" sldId="296"/>
            <ac:spMk id="20" creationId="{4326BD7E-7846-52AB-0362-B991C51C4BCD}"/>
          </ac:spMkLst>
        </pc:spChg>
        <pc:spChg chg="del">
          <ac:chgData name="Faezeh Bohlool" userId="ffd6e106-a98b-4c05-9667-33d253d6f3b2" providerId="ADAL" clId="{B783183B-3D4F-440C-B6AC-CD1CFC207B82}" dt="2026-05-01T05:56:23.870" v="335" actId="478"/>
          <ac:spMkLst>
            <pc:docMk/>
            <pc:sldMk cId="520407536" sldId="296"/>
            <ac:spMk id="21" creationId="{8773974A-87D5-6595-58C1-B6FCD6C103B2}"/>
          </ac:spMkLst>
        </pc:spChg>
      </pc:sldChg>
      <pc:sldChg chg="delSp modSp add mod ord">
        <pc:chgData name="Faezeh Bohlool" userId="ffd6e106-a98b-4c05-9667-33d253d6f3b2" providerId="ADAL" clId="{B783183B-3D4F-440C-B6AC-CD1CFC207B82}" dt="2026-05-01T05:55:58.978" v="329" actId="478"/>
        <pc:sldMkLst>
          <pc:docMk/>
          <pc:sldMk cId="2045651319" sldId="297"/>
        </pc:sldMkLst>
        <pc:spChg chg="mod">
          <ac:chgData name="Faezeh Bohlool" userId="ffd6e106-a98b-4c05-9667-33d253d6f3b2" providerId="ADAL" clId="{B783183B-3D4F-440C-B6AC-CD1CFC207B82}" dt="2026-05-01T03:35:46.741" v="79" actId="113"/>
          <ac:spMkLst>
            <pc:docMk/>
            <pc:sldMk cId="2045651319" sldId="297"/>
            <ac:spMk id="3" creationId="{F06AFA0B-A3B6-A72B-5340-01008159C9F8}"/>
          </ac:spMkLst>
        </pc:spChg>
        <pc:spChg chg="mod">
          <ac:chgData name="Faezeh Bohlool" userId="ffd6e106-a98b-4c05-9667-33d253d6f3b2" providerId="ADAL" clId="{B783183B-3D4F-440C-B6AC-CD1CFC207B82}" dt="2026-05-01T03:36:10.127" v="89" actId="5793"/>
          <ac:spMkLst>
            <pc:docMk/>
            <pc:sldMk cId="2045651319" sldId="297"/>
            <ac:spMk id="14" creationId="{B7B8EADE-ED71-F15C-B5C4-9DACEB178E37}"/>
          </ac:spMkLst>
        </pc:spChg>
        <pc:spChg chg="del">
          <ac:chgData name="Faezeh Bohlool" userId="ffd6e106-a98b-4c05-9667-33d253d6f3b2" providerId="ADAL" clId="{B783183B-3D4F-440C-B6AC-CD1CFC207B82}" dt="2026-05-01T05:55:58.978" v="329" actId="478"/>
          <ac:spMkLst>
            <pc:docMk/>
            <pc:sldMk cId="2045651319" sldId="297"/>
            <ac:spMk id="20" creationId="{54FC8C4A-A713-DD20-6407-86DC9DFDA0A5}"/>
          </ac:spMkLst>
        </pc:spChg>
        <pc:spChg chg="del">
          <ac:chgData name="Faezeh Bohlool" userId="ffd6e106-a98b-4c05-9667-33d253d6f3b2" providerId="ADAL" clId="{B783183B-3D4F-440C-B6AC-CD1CFC207B82}" dt="2026-05-01T05:55:55.203" v="328" actId="478"/>
          <ac:spMkLst>
            <pc:docMk/>
            <pc:sldMk cId="2045651319" sldId="297"/>
            <ac:spMk id="21" creationId="{B7AFEE71-F040-6D00-8079-35FD4058533F}"/>
          </ac:spMkLst>
        </pc:spChg>
      </pc:sldChg>
      <pc:sldChg chg="delSp modSp add mod">
        <pc:chgData name="Faezeh Bohlool" userId="ffd6e106-a98b-4c05-9667-33d253d6f3b2" providerId="ADAL" clId="{B783183B-3D4F-440C-B6AC-CD1CFC207B82}" dt="2026-05-01T05:55:52.757" v="327" actId="478"/>
        <pc:sldMkLst>
          <pc:docMk/>
          <pc:sldMk cId="1415825804" sldId="298"/>
        </pc:sldMkLst>
        <pc:spChg chg="mod">
          <ac:chgData name="Faezeh Bohlool" userId="ffd6e106-a98b-4c05-9667-33d253d6f3b2" providerId="ADAL" clId="{B783183B-3D4F-440C-B6AC-CD1CFC207B82}" dt="2026-05-01T03:36:50.036" v="92" actId="113"/>
          <ac:spMkLst>
            <pc:docMk/>
            <pc:sldMk cId="1415825804" sldId="298"/>
            <ac:spMk id="3" creationId="{121E05F8-A728-FA52-C431-685F5BFFDD65}"/>
          </ac:spMkLst>
        </pc:spChg>
        <pc:spChg chg="mod">
          <ac:chgData name="Faezeh Bohlool" userId="ffd6e106-a98b-4c05-9667-33d253d6f3b2" providerId="ADAL" clId="{B783183B-3D4F-440C-B6AC-CD1CFC207B82}" dt="2026-05-01T03:37:19.705" v="104" actId="20577"/>
          <ac:spMkLst>
            <pc:docMk/>
            <pc:sldMk cId="1415825804" sldId="298"/>
            <ac:spMk id="14" creationId="{4EE5C006-7A84-EE5F-8424-4E1D07C2F4A3}"/>
          </ac:spMkLst>
        </pc:spChg>
        <pc:spChg chg="del">
          <ac:chgData name="Faezeh Bohlool" userId="ffd6e106-a98b-4c05-9667-33d253d6f3b2" providerId="ADAL" clId="{B783183B-3D4F-440C-B6AC-CD1CFC207B82}" dt="2026-05-01T05:55:50.908" v="326" actId="478"/>
          <ac:spMkLst>
            <pc:docMk/>
            <pc:sldMk cId="1415825804" sldId="298"/>
            <ac:spMk id="20" creationId="{6B1ADF40-D90C-64A1-6178-153B8878FEB6}"/>
          </ac:spMkLst>
        </pc:spChg>
        <pc:spChg chg="del">
          <ac:chgData name="Faezeh Bohlool" userId="ffd6e106-a98b-4c05-9667-33d253d6f3b2" providerId="ADAL" clId="{B783183B-3D4F-440C-B6AC-CD1CFC207B82}" dt="2026-05-01T05:55:52.757" v="327" actId="478"/>
          <ac:spMkLst>
            <pc:docMk/>
            <pc:sldMk cId="1415825804" sldId="298"/>
            <ac:spMk id="21" creationId="{39CF6A07-4283-9006-DCE0-069C20D394DA}"/>
          </ac:spMkLst>
        </pc:spChg>
      </pc:sldChg>
      <pc:sldChg chg="modSp add mod">
        <pc:chgData name="Faezeh Bohlool" userId="ffd6e106-a98b-4c05-9667-33d253d6f3b2" providerId="ADAL" clId="{B783183B-3D4F-440C-B6AC-CD1CFC207B82}" dt="2026-05-01T05:55:40.591" v="325" actId="20577"/>
        <pc:sldMkLst>
          <pc:docMk/>
          <pc:sldMk cId="3008437206" sldId="299"/>
        </pc:sldMkLst>
        <pc:spChg chg="mod">
          <ac:chgData name="Faezeh Bohlool" userId="ffd6e106-a98b-4c05-9667-33d253d6f3b2" providerId="ADAL" clId="{B783183B-3D4F-440C-B6AC-CD1CFC207B82}" dt="2026-05-01T03:37:50.186" v="107" actId="113"/>
          <ac:spMkLst>
            <pc:docMk/>
            <pc:sldMk cId="3008437206" sldId="299"/>
            <ac:spMk id="3" creationId="{2BC7847D-8F33-3CD4-7D7E-FECAD6795FB9}"/>
          </ac:spMkLst>
        </pc:spChg>
        <pc:spChg chg="mod">
          <ac:chgData name="Faezeh Bohlool" userId="ffd6e106-a98b-4c05-9667-33d253d6f3b2" providerId="ADAL" clId="{B783183B-3D4F-440C-B6AC-CD1CFC207B82}" dt="2026-05-01T03:38:10.373" v="117" actId="5793"/>
          <ac:spMkLst>
            <pc:docMk/>
            <pc:sldMk cId="3008437206" sldId="299"/>
            <ac:spMk id="14" creationId="{C4FC085B-BFE5-C485-0C9E-9B309FE08DF6}"/>
          </ac:spMkLst>
        </pc:spChg>
        <pc:spChg chg="mod">
          <ac:chgData name="Faezeh Bohlool" userId="ffd6e106-a98b-4c05-9667-33d253d6f3b2" providerId="ADAL" clId="{B783183B-3D4F-440C-B6AC-CD1CFC207B82}" dt="2026-05-01T05:55:38.060" v="324" actId="20577"/>
          <ac:spMkLst>
            <pc:docMk/>
            <pc:sldMk cId="3008437206" sldId="299"/>
            <ac:spMk id="20" creationId="{F0F0AA1C-37CC-DD4F-66F7-5B5EC6CCF90D}"/>
          </ac:spMkLst>
        </pc:spChg>
        <pc:spChg chg="mod">
          <ac:chgData name="Faezeh Bohlool" userId="ffd6e106-a98b-4c05-9667-33d253d6f3b2" providerId="ADAL" clId="{B783183B-3D4F-440C-B6AC-CD1CFC207B82}" dt="2026-05-01T05:55:40.591" v="325" actId="20577"/>
          <ac:spMkLst>
            <pc:docMk/>
            <pc:sldMk cId="3008437206" sldId="299"/>
            <ac:spMk id="21" creationId="{6AA6B046-6F33-E893-FAE2-35360477640E}"/>
          </ac:spMkLst>
        </pc:spChg>
      </pc:sldChg>
      <pc:sldChg chg="delSp modSp add mod">
        <pc:chgData name="Faezeh Bohlool" userId="ffd6e106-a98b-4c05-9667-33d253d6f3b2" providerId="ADAL" clId="{B783183B-3D4F-440C-B6AC-CD1CFC207B82}" dt="2026-05-01T05:55:30.252" v="323" actId="478"/>
        <pc:sldMkLst>
          <pc:docMk/>
          <pc:sldMk cId="2698712687" sldId="300"/>
        </pc:sldMkLst>
        <pc:spChg chg="mod">
          <ac:chgData name="Faezeh Bohlool" userId="ffd6e106-a98b-4c05-9667-33d253d6f3b2" providerId="ADAL" clId="{B783183B-3D4F-440C-B6AC-CD1CFC207B82}" dt="2026-05-01T03:38:58.356" v="120" actId="113"/>
          <ac:spMkLst>
            <pc:docMk/>
            <pc:sldMk cId="2698712687" sldId="300"/>
            <ac:spMk id="3" creationId="{95100A7A-8516-A77B-B847-3974AF3B6170}"/>
          </ac:spMkLst>
        </pc:spChg>
        <pc:spChg chg="mod">
          <ac:chgData name="Faezeh Bohlool" userId="ffd6e106-a98b-4c05-9667-33d253d6f3b2" providerId="ADAL" clId="{B783183B-3D4F-440C-B6AC-CD1CFC207B82}" dt="2026-05-01T03:39:22.610" v="132" actId="20577"/>
          <ac:spMkLst>
            <pc:docMk/>
            <pc:sldMk cId="2698712687" sldId="300"/>
            <ac:spMk id="14" creationId="{0245AD44-3446-DDCA-92E0-E75E843D0AAB}"/>
          </ac:spMkLst>
        </pc:spChg>
        <pc:spChg chg="del">
          <ac:chgData name="Faezeh Bohlool" userId="ffd6e106-a98b-4c05-9667-33d253d6f3b2" providerId="ADAL" clId="{B783183B-3D4F-440C-B6AC-CD1CFC207B82}" dt="2026-05-01T05:55:30.252" v="323" actId="478"/>
          <ac:spMkLst>
            <pc:docMk/>
            <pc:sldMk cId="2698712687" sldId="300"/>
            <ac:spMk id="20" creationId="{68ECA5B5-13E3-610B-31C9-59F9A9A53923}"/>
          </ac:spMkLst>
        </pc:spChg>
        <pc:spChg chg="del">
          <ac:chgData name="Faezeh Bohlool" userId="ffd6e106-a98b-4c05-9667-33d253d6f3b2" providerId="ADAL" clId="{B783183B-3D4F-440C-B6AC-CD1CFC207B82}" dt="2026-05-01T05:55:30.252" v="323" actId="478"/>
          <ac:spMkLst>
            <pc:docMk/>
            <pc:sldMk cId="2698712687" sldId="300"/>
            <ac:spMk id="21" creationId="{C5A657CB-3343-1582-63E9-78425FCA2656}"/>
          </ac:spMkLst>
        </pc:spChg>
      </pc:sldChg>
      <pc:sldChg chg="modSp add mod ord">
        <pc:chgData name="Faezeh Bohlool" userId="ffd6e106-a98b-4c05-9667-33d253d6f3b2" providerId="ADAL" clId="{B783183B-3D4F-440C-B6AC-CD1CFC207B82}" dt="2026-05-01T05:54:49.471" v="313" actId="20577"/>
        <pc:sldMkLst>
          <pc:docMk/>
          <pc:sldMk cId="1395213219" sldId="301"/>
        </pc:sldMkLst>
        <pc:spChg chg="mod">
          <ac:chgData name="Faezeh Bohlool" userId="ffd6e106-a98b-4c05-9667-33d253d6f3b2" providerId="ADAL" clId="{B783183B-3D4F-440C-B6AC-CD1CFC207B82}" dt="2026-05-01T03:40:13.410" v="135" actId="113"/>
          <ac:spMkLst>
            <pc:docMk/>
            <pc:sldMk cId="1395213219" sldId="301"/>
            <ac:spMk id="3" creationId="{F8D06EEC-3BAC-2359-A7FD-DB98079A401C}"/>
          </ac:spMkLst>
        </pc:spChg>
        <pc:spChg chg="mod">
          <ac:chgData name="Faezeh Bohlool" userId="ffd6e106-a98b-4c05-9667-33d253d6f3b2" providerId="ADAL" clId="{B783183B-3D4F-440C-B6AC-CD1CFC207B82}" dt="2026-05-01T03:40:44.632" v="149" actId="20577"/>
          <ac:spMkLst>
            <pc:docMk/>
            <pc:sldMk cId="1395213219" sldId="301"/>
            <ac:spMk id="14" creationId="{BEAA9C4F-1BA7-7C06-5388-443DF5E4A108}"/>
          </ac:spMkLst>
        </pc:spChg>
        <pc:spChg chg="mod">
          <ac:chgData name="Faezeh Bohlool" userId="ffd6e106-a98b-4c05-9667-33d253d6f3b2" providerId="ADAL" clId="{B783183B-3D4F-440C-B6AC-CD1CFC207B82}" dt="2026-05-01T05:54:45.850" v="311" actId="20577"/>
          <ac:spMkLst>
            <pc:docMk/>
            <pc:sldMk cId="1395213219" sldId="301"/>
            <ac:spMk id="20" creationId="{44F425B6-00E9-6470-82D4-8B93A39738F5}"/>
          </ac:spMkLst>
        </pc:spChg>
        <pc:spChg chg="mod">
          <ac:chgData name="Faezeh Bohlool" userId="ffd6e106-a98b-4c05-9667-33d253d6f3b2" providerId="ADAL" clId="{B783183B-3D4F-440C-B6AC-CD1CFC207B82}" dt="2026-05-01T05:54:49.471" v="313" actId="20577"/>
          <ac:spMkLst>
            <pc:docMk/>
            <pc:sldMk cId="1395213219" sldId="301"/>
            <ac:spMk id="21" creationId="{790C4518-C9B8-FE10-4522-BDFDB2249B2B}"/>
          </ac:spMkLst>
        </pc:spChg>
      </pc:sldChg>
      <pc:sldChg chg="add del">
        <pc:chgData name="Faezeh Bohlool" userId="ffd6e106-a98b-4c05-9667-33d253d6f3b2" providerId="ADAL" clId="{B783183B-3D4F-440C-B6AC-CD1CFC207B82}" dt="2026-05-01T04:27:52.733" v="275" actId="47"/>
        <pc:sldMkLst>
          <pc:docMk/>
          <pc:sldMk cId="4051689901" sldId="302"/>
        </pc:sldMkLst>
      </pc:sldChg>
      <pc:sldChg chg="addSp delSp modSp add mod">
        <pc:chgData name="Faezeh Bohlool" userId="ffd6e106-a98b-4c05-9667-33d253d6f3b2" providerId="ADAL" clId="{B783183B-3D4F-440C-B6AC-CD1CFC207B82}" dt="2026-05-01T05:55:20.722" v="322" actId="478"/>
        <pc:sldMkLst>
          <pc:docMk/>
          <pc:sldMk cId="1903098884" sldId="303"/>
        </pc:sldMkLst>
        <pc:spChg chg="del">
          <ac:chgData name="Faezeh Bohlool" userId="ffd6e106-a98b-4c05-9667-33d253d6f3b2" providerId="ADAL" clId="{B783183B-3D4F-440C-B6AC-CD1CFC207B82}" dt="2026-05-01T05:55:20.722" v="322" actId="478"/>
          <ac:spMkLst>
            <pc:docMk/>
            <pc:sldMk cId="1903098884" sldId="303"/>
            <ac:spMk id="2" creationId="{B4710987-9B2B-BCC6-7B35-CFEDE2889FFB}"/>
          </ac:spMkLst>
        </pc:spChg>
        <pc:spChg chg="del">
          <ac:chgData name="Faezeh Bohlool" userId="ffd6e106-a98b-4c05-9667-33d253d6f3b2" providerId="ADAL" clId="{B783183B-3D4F-440C-B6AC-CD1CFC207B82}" dt="2026-05-01T05:55:20.722" v="322" actId="478"/>
          <ac:spMkLst>
            <pc:docMk/>
            <pc:sldMk cId="1903098884" sldId="303"/>
            <ac:spMk id="3" creationId="{8BD8BF63-CBA8-1620-54F6-C579E2F340AF}"/>
          </ac:spMkLst>
        </pc:spChg>
        <pc:spChg chg="mod">
          <ac:chgData name="Faezeh Bohlool" userId="ffd6e106-a98b-4c05-9667-33d253d6f3b2" providerId="ADAL" clId="{B783183B-3D4F-440C-B6AC-CD1CFC207B82}" dt="2026-05-01T04:24:09.041" v="236" actId="1076"/>
          <ac:spMkLst>
            <pc:docMk/>
            <pc:sldMk cId="1903098884" sldId="303"/>
            <ac:spMk id="4" creationId="{9B689938-2A1A-826D-E486-BDEBCEE927B2}"/>
          </ac:spMkLst>
        </pc:spChg>
        <pc:spChg chg="add del mod">
          <ac:chgData name="Faezeh Bohlool" userId="ffd6e106-a98b-4c05-9667-33d253d6f3b2" providerId="ADAL" clId="{B783183B-3D4F-440C-B6AC-CD1CFC207B82}" dt="2026-05-01T04:23:19.437" v="229"/>
          <ac:spMkLst>
            <pc:docMk/>
            <pc:sldMk cId="1903098884" sldId="303"/>
            <ac:spMk id="7" creationId="{31B10BB2-EDEE-25FB-C96F-C2094BAAF360}"/>
          </ac:spMkLst>
        </pc:spChg>
        <pc:picChg chg="add mod">
          <ac:chgData name="Faezeh Bohlool" userId="ffd6e106-a98b-4c05-9667-33d253d6f3b2" providerId="ADAL" clId="{B783183B-3D4F-440C-B6AC-CD1CFC207B82}" dt="2026-05-01T04:23:17.637" v="228"/>
          <ac:picMkLst>
            <pc:docMk/>
            <pc:sldMk cId="1903098884" sldId="303"/>
            <ac:picMk id="8" creationId="{72F7E10A-EB7D-CB72-110D-2AD0997E3B22}"/>
          </ac:picMkLst>
        </pc:picChg>
        <pc:picChg chg="add mod">
          <ac:chgData name="Faezeh Bohlool" userId="ffd6e106-a98b-4c05-9667-33d253d6f3b2" providerId="ADAL" clId="{B783183B-3D4F-440C-B6AC-CD1CFC207B82}" dt="2026-05-01T04:23:32.516" v="233" actId="1366"/>
          <ac:picMkLst>
            <pc:docMk/>
            <pc:sldMk cId="1903098884" sldId="303"/>
            <ac:picMk id="11" creationId="{72F7E10A-EB7D-CB72-110D-2AD0997E3B22}"/>
          </ac:picMkLst>
        </pc:picChg>
        <pc:picChg chg="del">
          <ac:chgData name="Faezeh Bohlool" userId="ffd6e106-a98b-4c05-9667-33d253d6f3b2" providerId="ADAL" clId="{B783183B-3D4F-440C-B6AC-CD1CFC207B82}" dt="2026-05-01T04:23:14.489" v="226" actId="478"/>
          <ac:picMkLst>
            <pc:docMk/>
            <pc:sldMk cId="1903098884" sldId="303"/>
            <ac:picMk id="13" creationId="{6DDF1E43-E055-00EA-3383-6C7E0B20A193}"/>
          </ac:picMkLst>
        </pc:picChg>
      </pc:sldChg>
      <pc:sldChg chg="addSp delSp modSp add mod">
        <pc:chgData name="Faezeh Bohlool" userId="ffd6e106-a98b-4c05-9667-33d253d6f3b2" providerId="ADAL" clId="{B783183B-3D4F-440C-B6AC-CD1CFC207B82}" dt="2026-05-01T05:55:16.211" v="321" actId="478"/>
        <pc:sldMkLst>
          <pc:docMk/>
          <pc:sldMk cId="2271210253" sldId="304"/>
        </pc:sldMkLst>
        <pc:spChg chg="del">
          <ac:chgData name="Faezeh Bohlool" userId="ffd6e106-a98b-4c05-9667-33d253d6f3b2" providerId="ADAL" clId="{B783183B-3D4F-440C-B6AC-CD1CFC207B82}" dt="2026-05-01T05:55:16.211" v="321" actId="478"/>
          <ac:spMkLst>
            <pc:docMk/>
            <pc:sldMk cId="2271210253" sldId="304"/>
            <ac:spMk id="2" creationId="{2D89D63E-B877-4FEA-82AE-AE260DA850C8}"/>
          </ac:spMkLst>
        </pc:spChg>
        <pc:spChg chg="del">
          <ac:chgData name="Faezeh Bohlool" userId="ffd6e106-a98b-4c05-9667-33d253d6f3b2" providerId="ADAL" clId="{B783183B-3D4F-440C-B6AC-CD1CFC207B82}" dt="2026-05-01T05:55:16.211" v="321" actId="478"/>
          <ac:spMkLst>
            <pc:docMk/>
            <pc:sldMk cId="2271210253" sldId="304"/>
            <ac:spMk id="3" creationId="{8015671D-5CBB-2E2B-135D-49C86B3AF2D8}"/>
          </ac:spMkLst>
        </pc:spChg>
        <pc:spChg chg="mod">
          <ac:chgData name="Faezeh Bohlool" userId="ffd6e106-a98b-4c05-9667-33d253d6f3b2" providerId="ADAL" clId="{B783183B-3D4F-440C-B6AC-CD1CFC207B82}" dt="2026-05-01T04:25:45.610" v="249" actId="1076"/>
          <ac:spMkLst>
            <pc:docMk/>
            <pc:sldMk cId="2271210253" sldId="304"/>
            <ac:spMk id="4" creationId="{58247E3A-441D-9D3C-9B67-547500C84BC9}"/>
          </ac:spMkLst>
        </pc:spChg>
        <pc:spChg chg="add del mod">
          <ac:chgData name="Faezeh Bohlool" userId="ffd6e106-a98b-4c05-9667-33d253d6f3b2" providerId="ADAL" clId="{B783183B-3D4F-440C-B6AC-CD1CFC207B82}" dt="2026-05-01T04:25:02.626" v="239"/>
          <ac:spMkLst>
            <pc:docMk/>
            <pc:sldMk cId="2271210253" sldId="304"/>
            <ac:spMk id="7" creationId="{558FD485-5D57-3CAE-73C6-7A22710D8C0F}"/>
          </ac:spMkLst>
        </pc:spChg>
        <pc:picChg chg="add mod">
          <ac:chgData name="Faezeh Bohlool" userId="ffd6e106-a98b-4c05-9667-33d253d6f3b2" providerId="ADAL" clId="{B783183B-3D4F-440C-B6AC-CD1CFC207B82}" dt="2026-05-01T04:25:42.535" v="248" actId="14100"/>
          <ac:picMkLst>
            <pc:docMk/>
            <pc:sldMk cId="2271210253" sldId="304"/>
            <ac:picMk id="8" creationId="{E4BFF73F-F78F-824F-93DF-810963520E77}"/>
          </ac:picMkLst>
        </pc:picChg>
        <pc:picChg chg="del">
          <ac:chgData name="Faezeh Bohlool" userId="ffd6e106-a98b-4c05-9667-33d253d6f3b2" providerId="ADAL" clId="{B783183B-3D4F-440C-B6AC-CD1CFC207B82}" dt="2026-05-01T04:25:00.656" v="238" actId="478"/>
          <ac:picMkLst>
            <pc:docMk/>
            <pc:sldMk cId="2271210253" sldId="304"/>
            <ac:picMk id="11" creationId="{E14BD8D0-B5FA-F94E-CD80-1D07AE106655}"/>
          </ac:picMkLst>
        </pc:picChg>
      </pc:sldChg>
      <pc:sldChg chg="addSp delSp modSp add mod">
        <pc:chgData name="Faezeh Bohlool" userId="ffd6e106-a98b-4c05-9667-33d253d6f3b2" providerId="ADAL" clId="{B783183B-3D4F-440C-B6AC-CD1CFC207B82}" dt="2026-05-01T05:55:11.657" v="320" actId="478"/>
        <pc:sldMkLst>
          <pc:docMk/>
          <pc:sldMk cId="2733068654" sldId="305"/>
        </pc:sldMkLst>
        <pc:spChg chg="del">
          <ac:chgData name="Faezeh Bohlool" userId="ffd6e106-a98b-4c05-9667-33d253d6f3b2" providerId="ADAL" clId="{B783183B-3D4F-440C-B6AC-CD1CFC207B82}" dt="2026-05-01T05:55:11.657" v="320" actId="478"/>
          <ac:spMkLst>
            <pc:docMk/>
            <pc:sldMk cId="2733068654" sldId="305"/>
            <ac:spMk id="2" creationId="{C68B2E73-EB06-2D50-3524-19E1F42AECF7}"/>
          </ac:spMkLst>
        </pc:spChg>
        <pc:spChg chg="del">
          <ac:chgData name="Faezeh Bohlool" userId="ffd6e106-a98b-4c05-9667-33d253d6f3b2" providerId="ADAL" clId="{B783183B-3D4F-440C-B6AC-CD1CFC207B82}" dt="2026-05-01T05:55:11.657" v="320" actId="478"/>
          <ac:spMkLst>
            <pc:docMk/>
            <pc:sldMk cId="2733068654" sldId="305"/>
            <ac:spMk id="3" creationId="{FAB2762D-AF29-C2FB-7E11-39133DC3C671}"/>
          </ac:spMkLst>
        </pc:spChg>
        <pc:spChg chg="mod">
          <ac:chgData name="Faezeh Bohlool" userId="ffd6e106-a98b-4c05-9667-33d253d6f3b2" providerId="ADAL" clId="{B783183B-3D4F-440C-B6AC-CD1CFC207B82}" dt="2026-05-01T04:26:48.501" v="262" actId="113"/>
          <ac:spMkLst>
            <pc:docMk/>
            <pc:sldMk cId="2733068654" sldId="305"/>
            <ac:spMk id="4" creationId="{4B696CA5-97F6-4B14-BDA1-CA1BA643F0A0}"/>
          </ac:spMkLst>
        </pc:spChg>
        <pc:spChg chg="add del mod">
          <ac:chgData name="Faezeh Bohlool" userId="ffd6e106-a98b-4c05-9667-33d253d6f3b2" providerId="ADAL" clId="{B783183B-3D4F-440C-B6AC-CD1CFC207B82}" dt="2026-05-01T04:26:11.778" v="252"/>
          <ac:spMkLst>
            <pc:docMk/>
            <pc:sldMk cId="2733068654" sldId="305"/>
            <ac:spMk id="7" creationId="{8E3207E7-6424-DF0A-C936-B36EB1101ECF}"/>
          </ac:spMkLst>
        </pc:spChg>
        <pc:picChg chg="del">
          <ac:chgData name="Faezeh Bohlool" userId="ffd6e106-a98b-4c05-9667-33d253d6f3b2" providerId="ADAL" clId="{B783183B-3D4F-440C-B6AC-CD1CFC207B82}" dt="2026-05-01T04:26:10.521" v="251" actId="478"/>
          <ac:picMkLst>
            <pc:docMk/>
            <pc:sldMk cId="2733068654" sldId="305"/>
            <ac:picMk id="8" creationId="{9C4A45C3-0192-2BBA-1AB1-E20C01630299}"/>
          </ac:picMkLst>
        </pc:picChg>
        <pc:picChg chg="add mod">
          <ac:chgData name="Faezeh Bohlool" userId="ffd6e106-a98b-4c05-9667-33d253d6f3b2" providerId="ADAL" clId="{B783183B-3D4F-440C-B6AC-CD1CFC207B82}" dt="2026-05-01T04:26:33.377" v="260" actId="1366"/>
          <ac:picMkLst>
            <pc:docMk/>
            <pc:sldMk cId="2733068654" sldId="305"/>
            <ac:picMk id="11" creationId="{F095940B-B964-EB85-6BB0-9B151DA2CE09}"/>
          </ac:picMkLst>
        </pc:picChg>
      </pc:sldChg>
      <pc:sldChg chg="addSp delSp modSp add mod">
        <pc:chgData name="Faezeh Bohlool" userId="ffd6e106-a98b-4c05-9667-33d253d6f3b2" providerId="ADAL" clId="{B783183B-3D4F-440C-B6AC-CD1CFC207B82}" dt="2026-05-01T05:55:07.249" v="319" actId="478"/>
        <pc:sldMkLst>
          <pc:docMk/>
          <pc:sldMk cId="2246342064" sldId="306"/>
        </pc:sldMkLst>
        <pc:spChg chg="del">
          <ac:chgData name="Faezeh Bohlool" userId="ffd6e106-a98b-4c05-9667-33d253d6f3b2" providerId="ADAL" clId="{B783183B-3D4F-440C-B6AC-CD1CFC207B82}" dt="2026-05-01T05:55:07.249" v="319" actId="478"/>
          <ac:spMkLst>
            <pc:docMk/>
            <pc:sldMk cId="2246342064" sldId="306"/>
            <ac:spMk id="2" creationId="{9070827D-06EB-C603-6868-5A149C43EEA7}"/>
          </ac:spMkLst>
        </pc:spChg>
        <pc:spChg chg="del">
          <ac:chgData name="Faezeh Bohlool" userId="ffd6e106-a98b-4c05-9667-33d253d6f3b2" providerId="ADAL" clId="{B783183B-3D4F-440C-B6AC-CD1CFC207B82}" dt="2026-05-01T05:55:05.293" v="318" actId="478"/>
          <ac:spMkLst>
            <pc:docMk/>
            <pc:sldMk cId="2246342064" sldId="306"/>
            <ac:spMk id="3" creationId="{4CEAC405-FC76-788F-1579-0365535E8910}"/>
          </ac:spMkLst>
        </pc:spChg>
        <pc:spChg chg="mod">
          <ac:chgData name="Faezeh Bohlool" userId="ffd6e106-a98b-4c05-9667-33d253d6f3b2" providerId="ADAL" clId="{B783183B-3D4F-440C-B6AC-CD1CFC207B82}" dt="2026-05-01T04:27:49.858" v="274" actId="113"/>
          <ac:spMkLst>
            <pc:docMk/>
            <pc:sldMk cId="2246342064" sldId="306"/>
            <ac:spMk id="4" creationId="{CDC9C49C-1D04-7E9F-1298-910575FD43E3}"/>
          </ac:spMkLst>
        </pc:spChg>
        <pc:spChg chg="add del mod">
          <ac:chgData name="Faezeh Bohlool" userId="ffd6e106-a98b-4c05-9667-33d253d6f3b2" providerId="ADAL" clId="{B783183B-3D4F-440C-B6AC-CD1CFC207B82}" dt="2026-05-01T04:27:21.030" v="265"/>
          <ac:spMkLst>
            <pc:docMk/>
            <pc:sldMk cId="2246342064" sldId="306"/>
            <ac:spMk id="7" creationId="{71503C32-A06E-5F7E-D50A-E53E4B8D0F96}"/>
          </ac:spMkLst>
        </pc:spChg>
        <pc:picChg chg="add mod">
          <ac:chgData name="Faezeh Bohlool" userId="ffd6e106-a98b-4c05-9667-33d253d6f3b2" providerId="ADAL" clId="{B783183B-3D4F-440C-B6AC-CD1CFC207B82}" dt="2026-05-01T04:27:38.382" v="272" actId="1076"/>
          <ac:picMkLst>
            <pc:docMk/>
            <pc:sldMk cId="2246342064" sldId="306"/>
            <ac:picMk id="8" creationId="{AE8EEFD8-1CDA-2CA8-D07D-016677ECBD3C}"/>
          </ac:picMkLst>
        </pc:picChg>
        <pc:picChg chg="del">
          <ac:chgData name="Faezeh Bohlool" userId="ffd6e106-a98b-4c05-9667-33d253d6f3b2" providerId="ADAL" clId="{B783183B-3D4F-440C-B6AC-CD1CFC207B82}" dt="2026-05-01T04:27:19.184" v="264" actId="478"/>
          <ac:picMkLst>
            <pc:docMk/>
            <pc:sldMk cId="2246342064" sldId="306"/>
            <ac:picMk id="11" creationId="{864DD350-2F49-BBFC-3204-811F7B4F8279}"/>
          </ac:picMkLst>
        </pc:picChg>
      </pc:sldChg>
      <pc:sldChg chg="addSp delSp modSp add mod">
        <pc:chgData name="Faezeh Bohlool" userId="ffd6e106-a98b-4c05-9667-33d253d6f3b2" providerId="ADAL" clId="{B783183B-3D4F-440C-B6AC-CD1CFC207B82}" dt="2026-05-01T11:18:42.020" v="348"/>
        <pc:sldMkLst>
          <pc:docMk/>
          <pc:sldMk cId="841557367" sldId="307"/>
        </pc:sldMkLst>
        <pc:spChg chg="del">
          <ac:chgData name="Faezeh Bohlool" userId="ffd6e106-a98b-4c05-9667-33d253d6f3b2" providerId="ADAL" clId="{B783183B-3D4F-440C-B6AC-CD1CFC207B82}" dt="2026-05-01T05:54:56.307" v="315" actId="478"/>
          <ac:spMkLst>
            <pc:docMk/>
            <pc:sldMk cId="841557367" sldId="307"/>
            <ac:spMk id="2" creationId="{F255D50A-5A1C-253B-C542-404EE561BEA9}"/>
          </ac:spMkLst>
        </pc:spChg>
        <pc:spChg chg="del">
          <ac:chgData name="Faezeh Bohlool" userId="ffd6e106-a98b-4c05-9667-33d253d6f3b2" providerId="ADAL" clId="{B783183B-3D4F-440C-B6AC-CD1CFC207B82}" dt="2026-05-01T05:54:54.265" v="314" actId="478"/>
          <ac:spMkLst>
            <pc:docMk/>
            <pc:sldMk cId="841557367" sldId="307"/>
            <ac:spMk id="3" creationId="{08F67FC2-90AC-32F9-5CB5-D72E35759BCE}"/>
          </ac:spMkLst>
        </pc:spChg>
        <pc:spChg chg="add del mod">
          <ac:chgData name="Faezeh Bohlool" userId="ffd6e106-a98b-4c05-9667-33d253d6f3b2" providerId="ADAL" clId="{B783183B-3D4F-440C-B6AC-CD1CFC207B82}" dt="2026-05-01T11:18:29.419" v="343"/>
          <ac:spMkLst>
            <pc:docMk/>
            <pc:sldMk cId="841557367" sldId="307"/>
            <ac:spMk id="3" creationId="{F97372E7-B07E-BE6E-6317-E95C77C4E13F}"/>
          </ac:spMkLst>
        </pc:spChg>
        <pc:spChg chg="mod">
          <ac:chgData name="Faezeh Bohlool" userId="ffd6e106-a98b-4c05-9667-33d253d6f3b2" providerId="ADAL" clId="{B783183B-3D4F-440C-B6AC-CD1CFC207B82}" dt="2026-05-01T05:53:35.918" v="306" actId="1076"/>
          <ac:spMkLst>
            <pc:docMk/>
            <pc:sldMk cId="841557367" sldId="307"/>
            <ac:spMk id="4" creationId="{7D67A03C-489E-F4B5-5114-12CAD456EE40}"/>
          </ac:spMkLst>
        </pc:spChg>
        <pc:spChg chg="add del mod">
          <ac:chgData name="Faezeh Bohlool" userId="ffd6e106-a98b-4c05-9667-33d253d6f3b2" providerId="ADAL" clId="{B783183B-3D4F-440C-B6AC-CD1CFC207B82}" dt="2026-05-01T05:53:03.496" v="286"/>
          <ac:spMkLst>
            <pc:docMk/>
            <pc:sldMk cId="841557367" sldId="307"/>
            <ac:spMk id="7" creationId="{D9D92511-E6C2-A853-606C-174485AB0C33}"/>
          </ac:spMkLst>
        </pc:spChg>
        <pc:picChg chg="add del">
          <ac:chgData name="Faezeh Bohlool" userId="ffd6e106-a98b-4c05-9667-33d253d6f3b2" providerId="ADAL" clId="{B783183B-3D4F-440C-B6AC-CD1CFC207B82}" dt="2026-05-01T11:18:18.162" v="340" actId="22"/>
          <ac:picMkLst>
            <pc:docMk/>
            <pc:sldMk cId="841557367" sldId="307"/>
            <ac:picMk id="7" creationId="{E4F9CFEF-96BF-8188-EB23-B5777E21D04B}"/>
          </ac:picMkLst>
        </pc:picChg>
        <pc:picChg chg="add del mod">
          <ac:chgData name="Faezeh Bohlool" userId="ffd6e106-a98b-4c05-9667-33d253d6f3b2" providerId="ADAL" clId="{B783183B-3D4F-440C-B6AC-CD1CFC207B82}" dt="2026-05-01T11:18:12.545" v="338" actId="478"/>
          <ac:picMkLst>
            <pc:docMk/>
            <pc:sldMk cId="841557367" sldId="307"/>
            <ac:picMk id="8" creationId="{99310536-3516-F9EE-3C1C-817BFD06F7BC}"/>
          </ac:picMkLst>
        </pc:picChg>
        <pc:picChg chg="add del">
          <ac:chgData name="Faezeh Bohlool" userId="ffd6e106-a98b-4c05-9667-33d253d6f3b2" providerId="ADAL" clId="{B783183B-3D4F-440C-B6AC-CD1CFC207B82}" dt="2026-05-01T11:18:21.736" v="342" actId="22"/>
          <ac:picMkLst>
            <pc:docMk/>
            <pc:sldMk cId="841557367" sldId="307"/>
            <ac:picMk id="13" creationId="{17465D0F-B98B-D2B9-272A-E98C98AF4A9C}"/>
          </ac:picMkLst>
        </pc:picChg>
        <pc:picChg chg="del">
          <ac:chgData name="Faezeh Bohlool" userId="ffd6e106-a98b-4c05-9667-33d253d6f3b2" providerId="ADAL" clId="{B783183B-3D4F-440C-B6AC-CD1CFC207B82}" dt="2026-05-01T05:53:01.980" v="285" actId="478"/>
          <ac:picMkLst>
            <pc:docMk/>
            <pc:sldMk cId="841557367" sldId="307"/>
            <ac:picMk id="13" creationId="{47431BEE-E44B-F7EE-897F-BC1A2DEFFF24}"/>
          </ac:picMkLst>
        </pc:picChg>
        <pc:picChg chg="add mod">
          <ac:chgData name="Faezeh Bohlool" userId="ffd6e106-a98b-4c05-9667-33d253d6f3b2" providerId="ADAL" clId="{B783183B-3D4F-440C-B6AC-CD1CFC207B82}" dt="2026-05-01T11:18:42.020" v="348"/>
          <ac:picMkLst>
            <pc:docMk/>
            <pc:sldMk cId="841557367" sldId="307"/>
            <ac:picMk id="14" creationId="{13CB6C31-A7A6-8597-EE81-9E5F6571ADBF}"/>
          </ac:picMkLst>
        </pc:picChg>
      </pc:sldChg>
      <pc:sldChg chg="add del">
        <pc:chgData name="Faezeh Bohlool" userId="ffd6e106-a98b-4c05-9667-33d253d6f3b2" providerId="ADAL" clId="{B783183B-3D4F-440C-B6AC-CD1CFC207B82}" dt="2026-05-01T04:29:04.392" v="277" actId="47"/>
        <pc:sldMkLst>
          <pc:docMk/>
          <pc:sldMk cId="4232475241" sldId="307"/>
        </pc:sldMkLst>
      </pc:sldChg>
      <pc:sldMasterChg chg="delSldLayout">
        <pc:chgData name="Faezeh Bohlool" userId="ffd6e106-a98b-4c05-9667-33d253d6f3b2" providerId="ADAL" clId="{B783183B-3D4F-440C-B6AC-CD1CFC207B82}" dt="2026-05-01T04:29:11.447" v="278" actId="47"/>
        <pc:sldMasterMkLst>
          <pc:docMk/>
          <pc:sldMasterMk cId="1928452137" sldId="2147483666"/>
        </pc:sldMasterMkLst>
        <pc:sldLayoutChg chg="del">
          <pc:chgData name="Faezeh Bohlool" userId="ffd6e106-a98b-4c05-9667-33d253d6f3b2" providerId="ADAL" clId="{B783183B-3D4F-440C-B6AC-CD1CFC207B82}" dt="2026-05-01T04:29:11.447" v="278" actId="47"/>
          <pc:sldLayoutMkLst>
            <pc:docMk/>
            <pc:sldMasterMk cId="1928452137" sldId="2147483666"/>
            <pc:sldLayoutMk cId="4026250860" sldId="214748368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5/1/2026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5/1/2026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and tab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34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756781-A599-0594-4502-A54BC85E8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199" y="2136775"/>
            <a:ext cx="10515599" cy="369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701" r:id="rId13"/>
    <p:sldLayoutId id="2147483692" r:id="rId14"/>
    <p:sldLayoutId id="2147483681" r:id="rId15"/>
    <p:sldLayoutId id="2147483674" r:id="rId16"/>
    <p:sldLayoutId id="2147483675" r:id="rId17"/>
    <p:sldLayoutId id="2147483696" r:id="rId18"/>
    <p:sldLayoutId id="2147483677" r:id="rId19"/>
    <p:sldLayoutId id="2147483678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9552" y="4078224"/>
            <a:ext cx="6528816" cy="1487962"/>
          </a:xfrm>
        </p:spPr>
        <p:txBody>
          <a:bodyPr/>
          <a:lstStyle/>
          <a:p>
            <a:r>
              <a:rPr lang="en-US" dirty="0"/>
              <a:t>Digital Pathology Classification using CNN and GBM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9552" y="5591108"/>
            <a:ext cx="5194755" cy="932782"/>
          </a:xfrm>
        </p:spPr>
        <p:txBody>
          <a:bodyPr>
            <a:normAutofit/>
          </a:bodyPr>
          <a:lstStyle/>
          <a:p>
            <a:r>
              <a:rPr lang="en-US" dirty="0"/>
              <a:t>Faezeh Bohlool</a:t>
            </a:r>
          </a:p>
          <a:p>
            <a:r>
              <a:rPr lang="en-US" dirty="0"/>
              <a:t>ECE 8527, final project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F5529-4688-5B8E-3D8E-4CAC47BFA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00A7A-8516-A77B-B847-3974AF3B61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5792" y="963767"/>
            <a:ext cx="5827776" cy="6966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/>
              <a:t>Debugging &amp; Fixes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7CAFFB-7868-8C4E-E1A2-3AC12104902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9856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79171E2-B3A8-5655-DDE6-930A795786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22254" y="3730227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9447FB-9C41-4618-D0C5-7D53718DA72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1828" y="4059652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142BCF0-28A0-7BAF-66AA-4A3ED39003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20106" y="4830024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9DDB90-DBC3-620C-FCF8-50D66FA0B17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19680" y="5159449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5B5DDC51-E009-846B-7688-4D9CD013627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F3B75E2-C041-C843-FFA6-69E6B0C70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245AD44-3446-DDCA-92E0-E75E843D0AA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03078" y="1856304"/>
            <a:ext cx="8148573" cy="45182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Initial issue: data parsed incorrectly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Features collapsed into a few columns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Fixed parsing → restored 3072 features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Significant impact on model performance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Ensured correct train/dev split usage</a:t>
            </a:r>
          </a:p>
        </p:txBody>
      </p:sp>
    </p:spTree>
    <p:extLst>
      <p:ext uri="{BB962C8B-B14F-4D97-AF65-F5344CB8AC3E}">
        <p14:creationId xmlns:p14="http://schemas.microsoft.com/office/powerpoint/2010/main" val="2698712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A9311-5AF5-EDE6-465B-B4BA95CC5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689938-2A1A-826D-E486-BDEBCEE92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65" y="693380"/>
            <a:ext cx="10515600" cy="1325563"/>
          </a:xfrm>
        </p:spPr>
        <p:txBody>
          <a:bodyPr lIns="0"/>
          <a:lstStyle/>
          <a:p>
            <a:pPr algn="ctr"/>
            <a:r>
              <a:rPr lang="en-US" b="1" dirty="0" err="1"/>
              <a:t>LightGBM</a:t>
            </a:r>
            <a:r>
              <a:rPr lang="en-US" b="1" dirty="0"/>
              <a:t> Detailed Results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556106AA-7C24-ECC5-1F55-AD43E0CB2DD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4E08AB-7584-3DD4-8826-0522959923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E731D1-C1BC-39AF-F63F-B4D936279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D95080-5B67-C788-DBC5-287D51363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673C5-B4E3-08AC-55FC-F8D329EC0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table">
            <a:extLst>
              <a:ext uri="{FF2B5EF4-FFF2-40B4-BE49-F238E27FC236}">
                <a16:creationId xmlns:a16="http://schemas.microsoft.com/office/drawing/2014/main" id="{72F7E10A-EB7D-CB72-110D-2AD0997E3B22}"/>
              </a:ext>
            </a:extLst>
          </p:cNvPr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grayscl/>
          </a:blip>
          <a:stretch>
            <a:fillRect/>
          </a:stretch>
        </p:blipFill>
        <p:spPr>
          <a:xfrm>
            <a:off x="1581912" y="1784543"/>
            <a:ext cx="8375904" cy="421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09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E2D98-2707-E29B-7C96-8C90B71F8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247E3A-441D-9D3C-9B67-547500C84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9" y="699156"/>
            <a:ext cx="10515600" cy="1325563"/>
          </a:xfrm>
        </p:spPr>
        <p:txBody>
          <a:bodyPr lIns="0"/>
          <a:lstStyle/>
          <a:p>
            <a:pPr algn="ctr"/>
            <a:r>
              <a:rPr lang="en-US" b="1" dirty="0" err="1"/>
              <a:t>LightGBM</a:t>
            </a:r>
            <a:r>
              <a:rPr lang="en-US" b="1" dirty="0"/>
              <a:t> Summary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ACD95E62-EDBA-FDD5-B8A1-DE249D4B27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91F6776-DBB9-C0BF-7937-09AB523470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9FDDA-B835-DE8B-8EFF-1E2652D84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B3C596-5BBD-666D-04C9-BCE772CB3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317851-B0A6-9F35-52F5-9A6159332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table">
            <a:extLst>
              <a:ext uri="{FF2B5EF4-FFF2-40B4-BE49-F238E27FC236}">
                <a16:creationId xmlns:a16="http://schemas.microsoft.com/office/drawing/2014/main" id="{E4BFF73F-F78F-824F-93DF-810963520E77}"/>
              </a:ext>
            </a:extLst>
          </p:cNvPr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grayscl/>
          </a:blip>
          <a:stretch>
            <a:fillRect/>
          </a:stretch>
        </p:blipFill>
        <p:spPr>
          <a:xfrm>
            <a:off x="2026975" y="1858827"/>
            <a:ext cx="8049713" cy="404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10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6A64B-82CC-F543-4ED2-F2E8FDC24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696CA5-97F6-4B14-BDA1-CA1BA643F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9" y="699156"/>
            <a:ext cx="10515600" cy="1325563"/>
          </a:xfrm>
        </p:spPr>
        <p:txBody>
          <a:bodyPr lIns="0"/>
          <a:lstStyle/>
          <a:p>
            <a:pPr algn="ctr"/>
            <a:r>
              <a:rPr lang="en-US" b="1" dirty="0"/>
              <a:t>CNN Detailed Results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8C10C014-1500-C0C7-777C-B0170F1C74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DE97C9-129B-A2B7-7575-6C21EAE811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D315B9-5014-77E9-686C-C0D2ED15D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4279E0-D355-29F4-6D18-B05C215A7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83C9C85-9A26-ACA1-B21D-C46669ED2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table">
            <a:extLst>
              <a:ext uri="{FF2B5EF4-FFF2-40B4-BE49-F238E27FC236}">
                <a16:creationId xmlns:a16="http://schemas.microsoft.com/office/drawing/2014/main" id="{F095940B-B964-EB85-6BB0-9B151DA2CE09}"/>
              </a:ext>
            </a:extLst>
          </p:cNvPr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grayscl/>
          </a:blip>
          <a:stretch>
            <a:fillRect/>
          </a:stretch>
        </p:blipFill>
        <p:spPr>
          <a:xfrm>
            <a:off x="1722989" y="1718648"/>
            <a:ext cx="8746022" cy="439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6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8B813-414C-CF7A-85E4-7FD1B23ED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C9C49C-1D04-7E9F-1298-910575FD4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9" y="699156"/>
            <a:ext cx="10515600" cy="1325563"/>
          </a:xfrm>
        </p:spPr>
        <p:txBody>
          <a:bodyPr lIns="0"/>
          <a:lstStyle/>
          <a:p>
            <a:pPr algn="ctr"/>
            <a:r>
              <a:rPr lang="en-US" b="1" dirty="0"/>
              <a:t>CNN Summary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2797026E-4E88-1278-B43A-C1C13E3846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D081B74-72AA-1F12-8228-D88E5B581A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7C1F1-7B84-B162-1135-42ED773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0855113-1FCE-ADC8-C1BB-37E1313FF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F4A5E8-1528-AFD0-B2B0-C995E5119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table">
            <a:extLst>
              <a:ext uri="{FF2B5EF4-FFF2-40B4-BE49-F238E27FC236}">
                <a16:creationId xmlns:a16="http://schemas.microsoft.com/office/drawing/2014/main" id="{AE8EEFD8-1CDA-2CA8-D07D-016677ECBD3C}"/>
              </a:ext>
            </a:extLst>
          </p:cNvPr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4841" y="1889193"/>
            <a:ext cx="7442318" cy="374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42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1188AF-1B8F-40DD-90B1-DC0F52BA4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9" y="462325"/>
            <a:ext cx="10515600" cy="1325563"/>
          </a:xfrm>
        </p:spPr>
        <p:txBody>
          <a:bodyPr lIns="0"/>
          <a:lstStyle/>
          <a:p>
            <a:pPr algn="ctr"/>
            <a:r>
              <a:rPr lang="en-US" b="1" dirty="0"/>
              <a:t>Model Comparison (Dev Performance)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5425916A-A2C0-45C3-9A48-E48DEB97F6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54CD4A7-4E1A-4902-993B-81A396A367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B044-C125-4F21-B6E1-ECBEB976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823A-E7BB-4668-930B-C119B7771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C4F3-0B20-4720-9910-82CE4DCE4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table">
            <a:extLst>
              <a:ext uri="{FF2B5EF4-FFF2-40B4-BE49-F238E27FC236}">
                <a16:creationId xmlns:a16="http://schemas.microsoft.com/office/drawing/2014/main" id="{566FA59E-BF9A-EF0B-FFD2-F913059A2800}"/>
              </a:ext>
            </a:extLst>
          </p:cNvPr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grayscl/>
          </a:blip>
          <a:stretch>
            <a:fillRect/>
          </a:stretch>
        </p:blipFill>
        <p:spPr>
          <a:xfrm>
            <a:off x="2031247" y="1772984"/>
            <a:ext cx="7848600" cy="394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71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2AB8F-FC3D-62A5-6A60-4DEE43355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67A03C-489E-F4B5-5114-12CAD456E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" y="869009"/>
            <a:ext cx="10515600" cy="1325563"/>
          </a:xfrm>
        </p:spPr>
        <p:txBody>
          <a:bodyPr lIns="0"/>
          <a:lstStyle/>
          <a:p>
            <a:pPr algn="ctr"/>
            <a:r>
              <a:rPr lang="en-US" b="1" dirty="0"/>
              <a:t>Final results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8A6BC254-7520-1153-B051-B3632EE0DE1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F6E4EF-00A1-D807-9812-F35A76B427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5D0F4-E238-6C4F-917A-E1D174A2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ABE7AE-DE64-131B-8FE0-794A8FC86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CA7E11-E7BD-CD6A-0F44-66D4BC158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table">
            <a:extLst>
              <a:ext uri="{FF2B5EF4-FFF2-40B4-BE49-F238E27FC236}">
                <a16:creationId xmlns:a16="http://schemas.microsoft.com/office/drawing/2014/main" id="{13CB6C31-A7A6-8597-EE81-9E5F6571ADBF}"/>
              </a:ext>
            </a:extLst>
          </p:cNvPr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7543" y="2194572"/>
            <a:ext cx="9422105" cy="356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57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1A63B-02D3-D539-C7AD-0B45A74D1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06EEC-3BAC-2359-A7FD-DB98079A40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5792" y="963767"/>
            <a:ext cx="5827776" cy="6966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/>
              <a:t>Key Insights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03C3BC2-6FE2-5BFB-56F0-4E517B5901F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9856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5A524B-55AC-5AA1-827C-F3A311EA7D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22254" y="3730227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6D8C5DE-98B3-3F3C-564E-F584AC9240C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1828" y="4059652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326CAB-1070-0536-E5C5-321165B9402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20106" y="4830024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AA1E889-261B-9717-39DC-557B045AC2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19680" y="5159449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44F425B6-00E9-6470-82D4-8B93A39738F5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790C4518-C9B8-FE10-4522-BDFDB2249B2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FEB07DB8-612D-EAE1-FC6D-C52B0EA6AB2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E4AF86-7BD4-7501-4979-AB8E2D860E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EAA9C4F-1BA7-7C06-5388-443DF5E4A10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03078" y="1856304"/>
            <a:ext cx="8148573" cy="45182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DCT features behave differently from images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Reconstruction enables CNN usage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Evaluation metric must guide model design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Proper data handling is critical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Both models provide complementary strengths</a:t>
            </a:r>
          </a:p>
        </p:txBody>
      </p:sp>
    </p:spTree>
    <p:extLst>
      <p:ext uri="{BB962C8B-B14F-4D97-AF65-F5344CB8AC3E}">
        <p14:creationId xmlns:p14="http://schemas.microsoft.com/office/powerpoint/2010/main" val="1395213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FA191-5CCC-43CB-BD83-4F80ED36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547" y="293656"/>
            <a:ext cx="5111750" cy="1204912"/>
          </a:xfrm>
        </p:spPr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BBEAF-B516-45F4-9EF6-A9F651115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4" y="1695688"/>
            <a:ext cx="6007990" cy="4463542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Successfully implemented two approaches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Compared NN vs non-NN methods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Dev set used for fair comparison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Final model selection based on score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Pipeline ready for evaluation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FF51B-0E28-4171-AE7C-A31AAB42B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73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7552" y="2475735"/>
            <a:ext cx="4179570" cy="1524735"/>
          </a:xfrm>
        </p:spPr>
        <p:txBody>
          <a:bodyPr/>
          <a:lstStyle/>
          <a:p>
            <a:r>
              <a:rPr lang="en-US" sz="4000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A7980-C870-4C9A-84FA-4120D8AF5D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ADE42-1A3F-40C8-A071-E57644F3D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CFF82-B70F-4971-9182-7C3AEA3C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5792" y="963767"/>
            <a:ext cx="5827776" cy="6966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/>
              <a:t>Problem Definition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7D4C34-22A0-4D54-A07D-E1E9A11463E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9856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1D392D-FB66-47A0-B628-5ADE822A2CF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22254" y="3730227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26CE0-2506-4B44-A26F-C12BFA5B18B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1828" y="4059652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68F40F8-BF35-45E9-B3DD-5436362D746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20106" y="4830024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F39C97C-2DDC-4706-B96C-B02FAE53A42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19680" y="5159449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5D1BD041-3428-4D62-934F-F3FF6D36F90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48B70CE-9A40-7503-0437-F97CD11FBD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7D08DB6-2220-A583-D431-149C881C7E8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03078" y="1856304"/>
            <a:ext cx="8148573" cy="45182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Goal: classify pathology patches into 6 classes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Input is DCT coefficients (not raw images)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Multi-class classification problem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Classes: norm, </a:t>
            </a:r>
            <a:r>
              <a:rPr lang="en-US" sz="2400" dirty="0" err="1"/>
              <a:t>nneo</a:t>
            </a:r>
            <a:r>
              <a:rPr lang="en-US" sz="2400" dirty="0"/>
              <a:t>, </a:t>
            </a:r>
            <a:r>
              <a:rPr lang="en-US" sz="2400" dirty="0" err="1"/>
              <a:t>infl</a:t>
            </a:r>
            <a:r>
              <a:rPr lang="en-US" sz="2400" dirty="0"/>
              <a:t>, </a:t>
            </a:r>
            <a:r>
              <a:rPr lang="en-US" sz="2400" dirty="0" err="1"/>
              <a:t>dcis</a:t>
            </a:r>
            <a:r>
              <a:rPr lang="en-US" sz="2400" dirty="0"/>
              <a:t>, </a:t>
            </a:r>
            <a:r>
              <a:rPr lang="en-US" sz="2400" dirty="0" err="1"/>
              <a:t>indc</a:t>
            </a:r>
            <a:r>
              <a:rPr lang="en-US" sz="2400" dirty="0"/>
              <a:t>, </a:t>
            </a:r>
            <a:r>
              <a:rPr lang="en-US" sz="2400" dirty="0" err="1"/>
              <a:t>bckg</a:t>
            </a: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Ignored labels: </a:t>
            </a:r>
            <a:r>
              <a:rPr lang="en-US" sz="2400" dirty="0" err="1"/>
              <a:t>artf</a:t>
            </a:r>
            <a:r>
              <a:rPr lang="en-US" sz="2400" dirty="0"/>
              <a:t>, susp, null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8C21D-84F4-E77A-25AC-532FF3BC2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78B0A-430F-A35A-407D-0D18830716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5792" y="1101970"/>
            <a:ext cx="5827776" cy="6966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/>
              <a:t>Data Representation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567E9A-E322-1176-FB5E-2CEC8CB35C8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9856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BE1165-60DF-8A27-F5F2-FC831C9B457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22254" y="3730227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BD512B-FAE4-B525-A4F1-179DE6ECE66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1828" y="4059652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F21BEF-A2AA-585E-08C7-82CBFD0DA3F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20106" y="4830024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5E9B9B-C803-89D0-6D54-4014EE5898B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19680" y="5159449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0A4FA59E-AEF9-123A-BC4E-E5C931873E3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0055E8C-4E08-8E5D-6D51-CEA26962B3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7D7AD6E-9700-3944-A68B-360C6913A91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03078" y="2020711"/>
            <a:ext cx="8148573" cy="45182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Each image → 256x256 → DCT transform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Keep 32x32 low-frequency coefficients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3 channels (RGB): 3 x 1024 = 3072 features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Preserves important structure while reducing size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0407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22" y="1179576"/>
            <a:ext cx="4202806" cy="625412"/>
          </a:xfrm>
        </p:spPr>
        <p:txBody>
          <a:bodyPr/>
          <a:lstStyle/>
          <a:p>
            <a:r>
              <a:rPr lang="en-US" b="1" dirty="0"/>
              <a:t>Dataset &amp; Workflow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704" y="2192433"/>
            <a:ext cx="4553711" cy="3776471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Train: ~10,000 samples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Dev: ~6,000 samples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Eval: ~6,000 samples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Workflow: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Train → learn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Dev → select best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Eval → final unbiased performance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560" y="640161"/>
            <a:ext cx="8421688" cy="1325563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5900" y="2563123"/>
            <a:ext cx="4031945" cy="3651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C80FB-53F9-42EE-B1E6-D0F998EC5D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96560" y="1919768"/>
            <a:ext cx="9218509" cy="408736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 High-dimensional input (3072 features)</a:t>
            </a:r>
          </a:p>
          <a:p>
            <a:pPr algn="l"/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Class imbalance across categories</a:t>
            </a:r>
          </a:p>
          <a:p>
            <a:pPr algn="l"/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Data not in the spatial domain initially</a:t>
            </a:r>
          </a:p>
          <a:p>
            <a:pPr algn="l"/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Potential overfitting due to dimensionality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BA2B5-6A90-4204-ABDD-7183FBB03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73004" y="2563123"/>
            <a:ext cx="4031945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1D392D-FB66-47A0-B628-5ADE822A2C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85899" y="4319431"/>
            <a:ext cx="4031945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26CE0-2506-4B44-A26F-C12BFA5B18B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6412" y="4826656"/>
            <a:ext cx="4031030" cy="105730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68F40F8-BF35-45E9-B3DD-5436362D746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72630" y="4319431"/>
            <a:ext cx="4031945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F39C97C-2DDC-4706-B96C-B02FAE53A4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673143" y="4826656"/>
            <a:ext cx="4031030" cy="105730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203" y="976695"/>
            <a:ext cx="5111750" cy="1204912"/>
          </a:xfrm>
        </p:spPr>
        <p:txBody>
          <a:bodyPr/>
          <a:lstStyle/>
          <a:p>
            <a:r>
              <a:rPr lang="en-US" b="1" dirty="0"/>
              <a:t>Methods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634FE-ADF0-4BC3-A0A9-447EA9DD0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0675" y="2560320"/>
            <a:ext cx="5111750" cy="35753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/>
              <a:t>Two models implemented:</a:t>
            </a:r>
          </a:p>
          <a:p>
            <a:endParaRPr lang="en-US" sz="2000" dirty="0"/>
          </a:p>
          <a:p>
            <a:r>
              <a:rPr lang="en-US" sz="2000" dirty="0"/>
              <a:t>1. </a:t>
            </a:r>
            <a:r>
              <a:rPr lang="en-US" sz="2000" dirty="0" err="1"/>
              <a:t>LightGBM</a:t>
            </a:r>
            <a:r>
              <a:rPr lang="en-US" sz="2000" dirty="0"/>
              <a:t> (Non-Neural Network)</a:t>
            </a:r>
          </a:p>
          <a:p>
            <a:r>
              <a:rPr lang="en-US" sz="2000" dirty="0"/>
              <a:t>2. CNN (Neural Network)</a:t>
            </a:r>
          </a:p>
          <a:p>
            <a:endParaRPr lang="en-US" sz="2000" dirty="0"/>
          </a:p>
          <a:p>
            <a:r>
              <a:rPr lang="en-US" sz="2000" dirty="0"/>
              <a:t>Comparison based on dev set performance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C3221-5F04-4CA7-A86A-EEA8566A1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CD1B2-A9D2-0FEE-3B26-7D4CCC6F0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AFA0B-A3B6-A72B-5340-01008159C9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5792" y="963767"/>
            <a:ext cx="5827776" cy="6966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 err="1"/>
              <a:t>LightGBM</a:t>
            </a:r>
            <a:r>
              <a:rPr lang="en-US" sz="2800" b="1" dirty="0"/>
              <a:t> Approach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64BE5E-B632-B6FE-9075-510F9989C29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9856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587A4A-3384-709A-896E-BDB5DEB6910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22254" y="3730227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150BE5A-B96F-1200-0B18-9B3164EBB2E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1828" y="4059652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FED704-1928-F51E-F75B-5192183F237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20106" y="4830024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2C9F45B-DB10-FC38-EF0A-69F5D82EBC7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19680" y="5159449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55856270-6F98-F79A-3E04-8796F6E9E86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C3F20F6-E55F-4D31-CEC0-BD82504A37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7B8EADE-ED71-F15C-B5C4-9DACEB178E3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03078" y="1856304"/>
            <a:ext cx="8148573" cy="45182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Input: raw DCT feature vector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Gradient boosting decision trees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Handles nonlinear relationships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Uses sample weighting to handle imbalance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Fast training and strong baseline performance</a:t>
            </a:r>
          </a:p>
        </p:txBody>
      </p:sp>
    </p:spTree>
    <p:extLst>
      <p:ext uri="{BB962C8B-B14F-4D97-AF65-F5344CB8AC3E}">
        <p14:creationId xmlns:p14="http://schemas.microsoft.com/office/powerpoint/2010/main" val="2045651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70A1C-70E0-50DD-33BC-C28A270EA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E05F8-A728-FA52-C431-685F5BFFDD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5792" y="963767"/>
            <a:ext cx="5827776" cy="6966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/>
              <a:t>CNN Approach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FCD050-7F3B-001D-5CBC-FEA8B1F7DC9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9856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873BFB1-B912-4B06-CE74-82ACDF991DF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22254" y="3730227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2D20A6-839A-F567-4000-020A5F3CD6F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1828" y="4059652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66ABA5-CF63-B73F-4102-AF4EDC32C15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20106" y="4830024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251B17-8566-C64B-0FC4-0FB3672E20C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19680" y="5159449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B2ABB578-6B3A-E1DC-CD0A-A8529C4E226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995649-515A-27AA-EDCB-7B0E5CB7A7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EE5C006-7A84-EE5F-8424-4E1D07C2F4A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03078" y="1856304"/>
            <a:ext cx="8148573" cy="45182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Reconstruct images using inverse DCT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Resize to 64x64 resolution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Normalize using training statistics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Train a convolutional neural network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Captures spatial patterns after reconstruction</a:t>
            </a:r>
          </a:p>
        </p:txBody>
      </p:sp>
    </p:spTree>
    <p:extLst>
      <p:ext uri="{BB962C8B-B14F-4D97-AF65-F5344CB8AC3E}">
        <p14:creationId xmlns:p14="http://schemas.microsoft.com/office/powerpoint/2010/main" val="1415825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55850-4116-352B-3AD7-F6313B036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7847D-8F33-3CD4-7D7E-FECAD6795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5792" y="963767"/>
            <a:ext cx="5827776" cy="6966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/>
              <a:t>Training Strategy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0E7B23-1BD8-3102-519E-13069BA77D5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959856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17C8EF-6948-1971-D942-0EACB8E2255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22254" y="3730227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AA070-C758-3C2E-68F8-E75BF41BF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1828" y="4059652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C936AF-2A68-7B8C-56F2-997AF1721F0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20106" y="4830024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2C411A4-BA41-282A-24F4-584D59A72BE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19680" y="5159449"/>
            <a:ext cx="5431971" cy="5579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F0F0AA1C-37CC-DD4F-66F7-5B5EC6CCF90D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6AA6B046-6F33-E893-FAE2-35360477640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077911A7-C242-DD71-A5EF-17A66348C9E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7266B3D-2576-5520-88D9-67955B1E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4FC085B-BFE5-C485-0C9E-9B309FE08DF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03078" y="1856304"/>
            <a:ext cx="8148573" cy="45182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Used class weights to handle imbalance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Early stopping based on dev score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Learning rate scheduling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Batch training with </a:t>
            </a:r>
            <a:r>
              <a:rPr lang="en-US" sz="2400" dirty="0" err="1"/>
              <a:t>DataLoader</a:t>
            </a: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Optimization using </a:t>
            </a:r>
            <a:r>
              <a:rPr lang="en-US" sz="2400" dirty="0" err="1"/>
              <a:t>AdamW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8437206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180624 Minimalist light sales pitch_Win32_v3" id="{10980D2D-A96C-4E9B-A00E-81C4CAF0ABBD}" vid="{7928933E-F394-4192-9CD9-6D2A259AB5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E18436D-DA32-4E27-AC64-8FFEDA5218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66C46A-DC57-4209-80CD-9FE6C93151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FFFA3F-0FB5-4ED3-8906-A15B16577F4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light sales pitch</Template>
  <TotalTime>153</TotalTime>
  <Words>439</Words>
  <Application>Microsoft Office PowerPoint</Application>
  <PresentationFormat>Widescreen</PresentationFormat>
  <Paragraphs>197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Tenorite</vt:lpstr>
      <vt:lpstr>Monoline</vt:lpstr>
      <vt:lpstr>Digital Pathology Classification using CNN and GBM</vt:lpstr>
      <vt:lpstr>PowerPoint Presentation</vt:lpstr>
      <vt:lpstr>PowerPoint Presentation</vt:lpstr>
      <vt:lpstr>Dataset &amp; Workflow</vt:lpstr>
      <vt:lpstr>Challenges</vt:lpstr>
      <vt:lpstr>Methods Overview</vt:lpstr>
      <vt:lpstr>PowerPoint Presentation</vt:lpstr>
      <vt:lpstr>PowerPoint Presentation</vt:lpstr>
      <vt:lpstr>PowerPoint Presentation</vt:lpstr>
      <vt:lpstr>PowerPoint Presentation</vt:lpstr>
      <vt:lpstr>LightGBM Detailed Results</vt:lpstr>
      <vt:lpstr>LightGBM Summary</vt:lpstr>
      <vt:lpstr>CNN Detailed Results</vt:lpstr>
      <vt:lpstr>CNN Summary</vt:lpstr>
      <vt:lpstr>Model Comparison (Dev Performance)</vt:lpstr>
      <vt:lpstr>Final results</vt:lpstr>
      <vt:lpstr>PowerPoint Presentation</vt:lpstr>
      <vt:lpstr>Conclusion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Faezeh Bohlool</dc:creator>
  <cp:lastModifiedBy>Faezeh Bohlool</cp:lastModifiedBy>
  <cp:revision>1</cp:revision>
  <dcterms:created xsi:type="dcterms:W3CDTF">2026-05-01T03:18:08Z</dcterms:created>
  <dcterms:modified xsi:type="dcterms:W3CDTF">2026-05-01T11:18:49Z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