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8" r:id="rId4"/>
    <p:sldId id="269" r:id="rId5"/>
    <p:sldId id="271" r:id="rId6"/>
    <p:sldId id="272" r:id="rId7"/>
    <p:sldId id="273" r:id="rId8"/>
    <p:sldId id="274" r:id="rId9"/>
    <p:sldId id="259" r:id="rId10"/>
    <p:sldId id="275" r:id="rId11"/>
    <p:sldId id="264" r:id="rId12"/>
    <p:sldId id="276"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AE0"/>
    <a:srgbClr val="EF6F6C"/>
    <a:srgbClr val="9F93C7"/>
    <a:srgbClr val="003049"/>
    <a:srgbClr val="7CB518"/>
    <a:srgbClr val="C1121F"/>
    <a:srgbClr val="FB6107"/>
    <a:srgbClr val="FBB02D"/>
    <a:srgbClr val="F3DE2C"/>
    <a:srgbClr val="7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15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ham Paroya" userId="d70d134d-b648-44bc-8534-c3923f63dcd5" providerId="ADAL" clId="{6DEBBAB4-9E38-4B3C-95CD-63FA2CAFD63E}"/>
    <pc:docChg chg="undo custSel modSld">
      <pc:chgData name="Abraham Paroya" userId="d70d134d-b648-44bc-8534-c3923f63dcd5" providerId="ADAL" clId="{6DEBBAB4-9E38-4B3C-95CD-63FA2CAFD63E}" dt="2024-05-03T13:37:18.348" v="51" actId="20577"/>
      <pc:docMkLst>
        <pc:docMk/>
      </pc:docMkLst>
      <pc:sldChg chg="modSp mod">
        <pc:chgData name="Abraham Paroya" userId="d70d134d-b648-44bc-8534-c3923f63dcd5" providerId="ADAL" clId="{6DEBBAB4-9E38-4B3C-95CD-63FA2CAFD63E}" dt="2024-05-03T12:32:38.931" v="47" actId="12385"/>
        <pc:sldMkLst>
          <pc:docMk/>
          <pc:sldMk cId="716983085" sldId="264"/>
        </pc:sldMkLst>
        <pc:graphicFrameChg chg="modGraphic">
          <ac:chgData name="Abraham Paroya" userId="d70d134d-b648-44bc-8534-c3923f63dcd5" providerId="ADAL" clId="{6DEBBAB4-9E38-4B3C-95CD-63FA2CAFD63E}" dt="2024-05-03T12:32:38.931" v="47" actId="12385"/>
          <ac:graphicFrameMkLst>
            <pc:docMk/>
            <pc:sldMk cId="716983085" sldId="264"/>
            <ac:graphicFrameMk id="3" creationId="{92F93082-3496-E8FC-64E5-A0115A2EBA5A}"/>
          </ac:graphicFrameMkLst>
        </pc:graphicFrameChg>
      </pc:sldChg>
      <pc:sldChg chg="modSp mod">
        <pc:chgData name="Abraham Paroya" userId="d70d134d-b648-44bc-8534-c3923f63dcd5" providerId="ADAL" clId="{6DEBBAB4-9E38-4B3C-95CD-63FA2CAFD63E}" dt="2024-05-03T12:30:42.508" v="26" actId="13926"/>
        <pc:sldMkLst>
          <pc:docMk/>
          <pc:sldMk cId="795985183" sldId="268"/>
        </pc:sldMkLst>
        <pc:spChg chg="mod">
          <ac:chgData name="Abraham Paroya" userId="d70d134d-b648-44bc-8534-c3923f63dcd5" providerId="ADAL" clId="{6DEBBAB4-9E38-4B3C-95CD-63FA2CAFD63E}" dt="2024-05-03T12:30:42.508" v="26" actId="13926"/>
          <ac:spMkLst>
            <pc:docMk/>
            <pc:sldMk cId="795985183" sldId="268"/>
            <ac:spMk id="8" creationId="{6326B650-A6E4-47F2-5FA0-75AFCE37C205}"/>
          </ac:spMkLst>
        </pc:spChg>
      </pc:sldChg>
      <pc:sldChg chg="modSp mod">
        <pc:chgData name="Abraham Paroya" userId="d70d134d-b648-44bc-8534-c3923f63dcd5" providerId="ADAL" clId="{6DEBBAB4-9E38-4B3C-95CD-63FA2CAFD63E}" dt="2024-05-03T12:30:21.916" v="21" actId="13926"/>
        <pc:sldMkLst>
          <pc:docMk/>
          <pc:sldMk cId="1641581792" sldId="269"/>
        </pc:sldMkLst>
        <pc:spChg chg="mod">
          <ac:chgData name="Abraham Paroya" userId="d70d134d-b648-44bc-8534-c3923f63dcd5" providerId="ADAL" clId="{6DEBBAB4-9E38-4B3C-95CD-63FA2CAFD63E}" dt="2024-05-03T12:30:21.916" v="21" actId="13926"/>
          <ac:spMkLst>
            <pc:docMk/>
            <pc:sldMk cId="1641581792" sldId="269"/>
            <ac:spMk id="13" creationId="{44A538DC-BA43-CB6D-C6E7-1AB4049DE728}"/>
          </ac:spMkLst>
        </pc:spChg>
      </pc:sldChg>
      <pc:sldChg chg="modSp mod">
        <pc:chgData name="Abraham Paroya" userId="d70d134d-b648-44bc-8534-c3923f63dcd5" providerId="ADAL" clId="{6DEBBAB4-9E38-4B3C-95CD-63FA2CAFD63E}" dt="2024-05-03T13:37:18.348" v="51" actId="20577"/>
        <pc:sldMkLst>
          <pc:docMk/>
          <pc:sldMk cId="3140505526" sldId="274"/>
        </pc:sldMkLst>
        <pc:spChg chg="mod">
          <ac:chgData name="Abraham Paroya" userId="d70d134d-b648-44bc-8534-c3923f63dcd5" providerId="ADAL" clId="{6DEBBAB4-9E38-4B3C-95CD-63FA2CAFD63E}" dt="2024-05-03T13:37:18.348" v="51" actId="20577"/>
          <ac:spMkLst>
            <pc:docMk/>
            <pc:sldMk cId="3140505526" sldId="274"/>
            <ac:spMk id="4" creationId="{B3D37204-9F98-8CFD-3E6E-D491BC2F1282}"/>
          </ac:spMkLst>
        </pc:spChg>
      </pc:sldChg>
      <pc:sldChg chg="modSp mod">
        <pc:chgData name="Abraham Paroya" userId="d70d134d-b648-44bc-8534-c3923f63dcd5" providerId="ADAL" clId="{6DEBBAB4-9E38-4B3C-95CD-63FA2CAFD63E}" dt="2024-05-03T12:32:01.171" v="46" actId="12385"/>
        <pc:sldMkLst>
          <pc:docMk/>
          <pc:sldMk cId="3567270411" sldId="276"/>
        </pc:sldMkLst>
        <pc:graphicFrameChg chg="modGraphic">
          <ac:chgData name="Abraham Paroya" userId="d70d134d-b648-44bc-8534-c3923f63dcd5" providerId="ADAL" clId="{6DEBBAB4-9E38-4B3C-95CD-63FA2CAFD63E}" dt="2024-05-03T12:32:01.171" v="46" actId="12385"/>
          <ac:graphicFrameMkLst>
            <pc:docMk/>
            <pc:sldMk cId="3567270411" sldId="276"/>
            <ac:graphicFrameMk id="3" creationId="{92F93082-3496-E8FC-64E5-A0115A2EBA5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3515F3-AEA9-44A0-A0A1-D3EA6FDC6426}" type="datetimeFigureOut">
              <a:rPr lang="en-US" smtClean="0"/>
              <a:t>5/2/2024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291DA-F3C1-4FB9-82F5-EA357C21E6DD}" type="slidenum">
              <a:rPr lang="en-US" smtClean="0"/>
              <a:t>‹#›</a:t>
            </a:fld>
            <a:endParaRPr lang="en-US"/>
          </a:p>
        </p:txBody>
      </p:sp>
    </p:spTree>
    <p:extLst>
      <p:ext uri="{BB962C8B-B14F-4D97-AF65-F5344CB8AC3E}">
        <p14:creationId xmlns:p14="http://schemas.microsoft.com/office/powerpoint/2010/main" val="2519553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291DA-F3C1-4FB9-82F5-EA357C21E6DD}" type="slidenum">
              <a:rPr lang="en-US" smtClean="0"/>
              <a:t>5</a:t>
            </a:fld>
            <a:endParaRPr lang="en-US"/>
          </a:p>
        </p:txBody>
      </p:sp>
    </p:spTree>
    <p:extLst>
      <p:ext uri="{BB962C8B-B14F-4D97-AF65-F5344CB8AC3E}">
        <p14:creationId xmlns:p14="http://schemas.microsoft.com/office/powerpoint/2010/main" val="3690511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291DA-F3C1-4FB9-82F5-EA357C21E6DD}" type="slidenum">
              <a:rPr lang="en-US" smtClean="0"/>
              <a:t>7</a:t>
            </a:fld>
            <a:endParaRPr lang="en-US"/>
          </a:p>
        </p:txBody>
      </p:sp>
    </p:spTree>
    <p:extLst>
      <p:ext uri="{BB962C8B-B14F-4D97-AF65-F5344CB8AC3E}">
        <p14:creationId xmlns:p14="http://schemas.microsoft.com/office/powerpoint/2010/main" val="320868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291DA-F3C1-4FB9-82F5-EA357C21E6DD}" type="slidenum">
              <a:rPr lang="en-US" smtClean="0"/>
              <a:t>8</a:t>
            </a:fld>
            <a:endParaRPr lang="en-US"/>
          </a:p>
        </p:txBody>
      </p:sp>
    </p:spTree>
    <p:extLst>
      <p:ext uri="{BB962C8B-B14F-4D97-AF65-F5344CB8AC3E}">
        <p14:creationId xmlns:p14="http://schemas.microsoft.com/office/powerpoint/2010/main" val="3132473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82E09-E9C4-1F1C-EA44-B751925408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F243A5-69FE-3CD7-1B54-F1538520F5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232C9E-83C8-0628-4760-C61ED2329868}"/>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5" name="Footer Placeholder 4">
            <a:extLst>
              <a:ext uri="{FF2B5EF4-FFF2-40B4-BE49-F238E27FC236}">
                <a16:creationId xmlns:a16="http://schemas.microsoft.com/office/drawing/2014/main" id="{64D888C9-862A-8732-705B-FEC47E1C10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A38A73-9C73-8F2D-2103-BC89B081B6F6}"/>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1775559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7394B-BA6B-9330-64BA-400BF69FD1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0A1675-D9FC-700A-0640-06D07D29A1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6FA18A-FFAE-DE4E-3772-9C172576B3A7}"/>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5" name="Footer Placeholder 4">
            <a:extLst>
              <a:ext uri="{FF2B5EF4-FFF2-40B4-BE49-F238E27FC236}">
                <a16:creationId xmlns:a16="http://schemas.microsoft.com/office/drawing/2014/main" id="{C9AE43B9-EC02-6B6B-4162-1030E95300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B55BE-EF3E-817A-06ED-DB5E3E963F45}"/>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746520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C73B95-DEDE-98F3-1058-B74219B009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6F19A2-4908-DFD3-A79D-3531C7B17A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6F6DD-7DB6-E157-410A-50C2D60D3DCC}"/>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5" name="Footer Placeholder 4">
            <a:extLst>
              <a:ext uri="{FF2B5EF4-FFF2-40B4-BE49-F238E27FC236}">
                <a16:creationId xmlns:a16="http://schemas.microsoft.com/office/drawing/2014/main" id="{CA7094A9-EFD8-B599-F96F-5A5A20CB8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A2913F-5336-093B-6B92-844E60C65BAD}"/>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1653053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BFDF-8203-7DCF-729F-B98A3E9B3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987C75-7236-F763-8DA1-5BE84EE59B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F3D421-7E23-627E-2569-F09E7EA15F86}"/>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5" name="Footer Placeholder 4">
            <a:extLst>
              <a:ext uri="{FF2B5EF4-FFF2-40B4-BE49-F238E27FC236}">
                <a16:creationId xmlns:a16="http://schemas.microsoft.com/office/drawing/2014/main" id="{ACB23512-012D-1EA8-E23A-F6EF5EE38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A44FE-6B3D-76BA-DF34-63C67392773A}"/>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251828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CE928-C6DE-22F1-9400-A8B015FD5A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5D89D8-501D-5648-2B7E-A053BACFC3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89A335-94C5-56FD-5E22-60012913FABF}"/>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5" name="Footer Placeholder 4">
            <a:extLst>
              <a:ext uri="{FF2B5EF4-FFF2-40B4-BE49-F238E27FC236}">
                <a16:creationId xmlns:a16="http://schemas.microsoft.com/office/drawing/2014/main" id="{F6882742-2609-2F04-DD8E-89AEBF9D5C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688D6D-7195-A992-A59F-363E118DC2F0}"/>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1252514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3983A-4EA8-F338-BB15-A23F66D69C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BB46E6-0671-AC4F-60AC-3E884A9151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741E46-33FA-5136-73B9-8E59A59B32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904835-1963-6E1A-D52C-A4D07CB2C501}"/>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6" name="Footer Placeholder 5">
            <a:extLst>
              <a:ext uri="{FF2B5EF4-FFF2-40B4-BE49-F238E27FC236}">
                <a16:creationId xmlns:a16="http://schemas.microsoft.com/office/drawing/2014/main" id="{FC09366D-E2A3-588A-7157-20224D91B2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EA675-8CEB-556C-4BBA-942EAC8AEFA6}"/>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236075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E2F9E-648B-8982-8CCB-908D4D3687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CDB25F-81B3-8993-DB4F-E91FEC488A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F3828B-380B-BD31-89A0-B4E334EF79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23A758-224F-F4B7-F110-DBC114237E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904F85-A7EF-204A-DDE4-9A43DD5013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3284A-CFF0-0C23-1E39-D07FECEFDF7B}"/>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8" name="Footer Placeholder 7">
            <a:extLst>
              <a:ext uri="{FF2B5EF4-FFF2-40B4-BE49-F238E27FC236}">
                <a16:creationId xmlns:a16="http://schemas.microsoft.com/office/drawing/2014/main" id="{2CED585D-6429-945D-ADC7-4B7B6140F7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B4DF12-7199-C53B-2F21-E8257F4D2A18}"/>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3700743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7A4CB-D7A4-C0BC-9C60-0474FD0B51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F6C7E7-0393-0212-D0D3-E6CC07D96F96}"/>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4" name="Footer Placeholder 3">
            <a:extLst>
              <a:ext uri="{FF2B5EF4-FFF2-40B4-BE49-F238E27FC236}">
                <a16:creationId xmlns:a16="http://schemas.microsoft.com/office/drawing/2014/main" id="{100ABDF4-1B9B-3671-BD13-D6BA3A4AA1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6F9BCE-B0AB-E303-FCF1-80A8B4A78E8B}"/>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1950438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8F383A-BA03-F611-4B37-581C540218ED}"/>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3" name="Footer Placeholder 2">
            <a:extLst>
              <a:ext uri="{FF2B5EF4-FFF2-40B4-BE49-F238E27FC236}">
                <a16:creationId xmlns:a16="http://schemas.microsoft.com/office/drawing/2014/main" id="{3B1D1CF1-7FA2-70EE-19B1-2C9F26D3B9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D468ED-FE2E-1AC6-C16B-228AAF0AE732}"/>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1006229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15331-DC9C-B5F9-467A-AF8D17E037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825BCB-29A6-1F02-F338-743137AB07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18109F-05CE-A9AF-CFD4-A4732DC22A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5712D5-D430-9BA2-9131-E384A686D7AB}"/>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6" name="Footer Placeholder 5">
            <a:extLst>
              <a:ext uri="{FF2B5EF4-FFF2-40B4-BE49-F238E27FC236}">
                <a16:creationId xmlns:a16="http://schemas.microsoft.com/office/drawing/2014/main" id="{362905EF-72BC-5B62-D95B-C15764850D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F6E4D-F3C0-E4B1-3061-0EB8826A4AC8}"/>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1059790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83527-C910-187E-C187-21F51031CE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2F874B-CBD0-4A53-459C-78D59A1791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E84E1D-C795-DCB4-D80F-C93CA422F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593D2F-FB51-F368-4DC6-7A7331E63F34}"/>
              </a:ext>
            </a:extLst>
          </p:cNvPr>
          <p:cNvSpPr>
            <a:spLocks noGrp="1"/>
          </p:cNvSpPr>
          <p:nvPr>
            <p:ph type="dt" sz="half" idx="10"/>
          </p:nvPr>
        </p:nvSpPr>
        <p:spPr/>
        <p:txBody>
          <a:bodyPr/>
          <a:lstStyle/>
          <a:p>
            <a:fld id="{C089709D-650D-40C5-87C0-AE8576AB63C1}" type="datetimeFigureOut">
              <a:rPr lang="en-US" smtClean="0"/>
              <a:t>5/2/2024</a:t>
            </a:fld>
            <a:endParaRPr lang="en-US"/>
          </a:p>
        </p:txBody>
      </p:sp>
      <p:sp>
        <p:nvSpPr>
          <p:cNvPr id="6" name="Footer Placeholder 5">
            <a:extLst>
              <a:ext uri="{FF2B5EF4-FFF2-40B4-BE49-F238E27FC236}">
                <a16:creationId xmlns:a16="http://schemas.microsoft.com/office/drawing/2014/main" id="{9F39F0DE-8697-DBD0-07E2-14989884E4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B799E2-2729-D12E-A9A3-833FAD52DDD0}"/>
              </a:ext>
            </a:extLst>
          </p:cNvPr>
          <p:cNvSpPr>
            <a:spLocks noGrp="1"/>
          </p:cNvSpPr>
          <p:nvPr>
            <p:ph type="sldNum" sz="quarter" idx="12"/>
          </p:nvPr>
        </p:nvSpPr>
        <p:spPr/>
        <p:txBody>
          <a:bodyPr/>
          <a:lstStyle/>
          <a:p>
            <a:fld id="{59314968-23F2-4A5A-92F5-F1BB4053E3A2}" type="slidenum">
              <a:rPr lang="en-US" smtClean="0"/>
              <a:t>‹#›</a:t>
            </a:fld>
            <a:endParaRPr lang="en-US"/>
          </a:p>
        </p:txBody>
      </p:sp>
    </p:spTree>
    <p:extLst>
      <p:ext uri="{BB962C8B-B14F-4D97-AF65-F5344CB8AC3E}">
        <p14:creationId xmlns:p14="http://schemas.microsoft.com/office/powerpoint/2010/main" val="2492950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7C5437-D96E-40A9-9A0D-DF46CB2AFE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039C23-5644-81CD-D368-CC1ED1F516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12F110-2F4C-4A5A-FBD9-FDEF75E432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89709D-650D-40C5-87C0-AE8576AB63C1}" type="datetimeFigureOut">
              <a:rPr lang="en-US" smtClean="0"/>
              <a:t>5/2/2024</a:t>
            </a:fld>
            <a:endParaRPr lang="en-US"/>
          </a:p>
        </p:txBody>
      </p:sp>
      <p:sp>
        <p:nvSpPr>
          <p:cNvPr id="5" name="Footer Placeholder 4">
            <a:extLst>
              <a:ext uri="{FF2B5EF4-FFF2-40B4-BE49-F238E27FC236}">
                <a16:creationId xmlns:a16="http://schemas.microsoft.com/office/drawing/2014/main" id="{18EE45AB-5983-8FF2-93A0-29003E2ED4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B9D3344-E4DE-6A6C-5831-DE89119BF2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9314968-23F2-4A5A-92F5-F1BB4053E3A2}" type="slidenum">
              <a:rPr lang="en-US" smtClean="0"/>
              <a:t>‹#›</a:t>
            </a:fld>
            <a:endParaRPr lang="en-US"/>
          </a:p>
        </p:txBody>
      </p:sp>
    </p:spTree>
    <p:extLst>
      <p:ext uri="{BB962C8B-B14F-4D97-AF65-F5344CB8AC3E}">
        <p14:creationId xmlns:p14="http://schemas.microsoft.com/office/powerpoint/2010/main" val="3462793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E86E20-0779-592D-91CF-36A493CAAD2A}"/>
              </a:ext>
            </a:extLst>
          </p:cNvPr>
          <p:cNvSpPr/>
          <p:nvPr/>
        </p:nvSpPr>
        <p:spPr>
          <a:xfrm>
            <a:off x="2385284" y="1277071"/>
            <a:ext cx="7441096" cy="4323522"/>
          </a:xfrm>
          <a:prstGeom prst="rect">
            <a:avLst/>
          </a:prstGeom>
          <a:solidFill>
            <a:srgbClr val="606C3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7701D9-3F29-5D74-1D90-FB2EA9CB01BF}"/>
              </a:ext>
            </a:extLst>
          </p:cNvPr>
          <p:cNvSpPr>
            <a:spLocks noGrp="1"/>
          </p:cNvSpPr>
          <p:nvPr>
            <p:ph type="ctrTitle"/>
          </p:nvPr>
        </p:nvSpPr>
        <p:spPr>
          <a:xfrm>
            <a:off x="2375452" y="1267239"/>
            <a:ext cx="7441096" cy="2387600"/>
          </a:xfrm>
        </p:spPr>
        <p:txBody>
          <a:bodyPr>
            <a:normAutofit fontScale="90000"/>
          </a:bodyPr>
          <a:lstStyle/>
          <a:p>
            <a:r>
              <a:rPr lang="en-US" dirty="0">
                <a:solidFill>
                  <a:srgbClr val="FEFAE0"/>
                </a:solidFill>
                <a:latin typeface="Times New Roman" panose="02020603050405020304" pitchFamily="18" charset="0"/>
                <a:cs typeface="Times New Roman" panose="02020603050405020304" pitchFamily="18" charset="0"/>
              </a:rPr>
              <a:t>ECE8527 Final Project:</a:t>
            </a:r>
            <a:br>
              <a:rPr lang="en-US" dirty="0">
                <a:solidFill>
                  <a:srgbClr val="FEFAE0"/>
                </a:solidFill>
                <a:latin typeface="Times New Roman" panose="02020603050405020304" pitchFamily="18" charset="0"/>
                <a:cs typeface="Times New Roman" panose="02020603050405020304" pitchFamily="18" charset="0"/>
              </a:rPr>
            </a:br>
            <a:r>
              <a:rPr lang="en-US" dirty="0">
                <a:solidFill>
                  <a:srgbClr val="FEFAE0"/>
                </a:solidFill>
                <a:latin typeface="Times New Roman" panose="02020603050405020304" pitchFamily="18" charset="0"/>
                <a:cs typeface="Times New Roman" panose="02020603050405020304" pitchFamily="18" charset="0"/>
              </a:rPr>
              <a:t> </a:t>
            </a:r>
            <a:r>
              <a:rPr lang="en-US" sz="4000" dirty="0">
                <a:solidFill>
                  <a:srgbClr val="FEFAE0"/>
                </a:solidFill>
                <a:latin typeface="Times New Roman" panose="02020603050405020304" pitchFamily="18" charset="0"/>
                <a:cs typeface="Times New Roman" panose="02020603050405020304" pitchFamily="18" charset="0"/>
              </a:rPr>
              <a:t>Detecting Cardiovascular Disease Using Machine Learning</a:t>
            </a:r>
            <a:endParaRPr lang="en-US" dirty="0">
              <a:solidFill>
                <a:srgbClr val="FEFAE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FB0CE0C-F55B-5C27-391D-6DB5B088A47C}"/>
              </a:ext>
            </a:extLst>
          </p:cNvPr>
          <p:cNvSpPr>
            <a:spLocks noGrp="1"/>
          </p:cNvSpPr>
          <p:nvPr>
            <p:ph type="subTitle" idx="1"/>
          </p:nvPr>
        </p:nvSpPr>
        <p:spPr>
          <a:xfrm>
            <a:off x="2375452" y="4615105"/>
            <a:ext cx="7441096" cy="975656"/>
          </a:xfrm>
        </p:spPr>
        <p:txBody>
          <a:bodyPr/>
          <a:lstStyle/>
          <a:p>
            <a:r>
              <a:rPr lang="en-US" dirty="0">
                <a:solidFill>
                  <a:srgbClr val="FEFAE0"/>
                </a:solidFill>
                <a:latin typeface="Times New Roman" panose="02020603050405020304" pitchFamily="18" charset="0"/>
                <a:cs typeface="Times New Roman" panose="02020603050405020304" pitchFamily="18" charset="0"/>
              </a:rPr>
              <a:t>By Abraham Paroya</a:t>
            </a:r>
          </a:p>
        </p:txBody>
      </p:sp>
    </p:spTree>
    <p:extLst>
      <p:ext uri="{BB962C8B-B14F-4D97-AF65-F5344CB8AC3E}">
        <p14:creationId xmlns:p14="http://schemas.microsoft.com/office/powerpoint/2010/main" val="403487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8E52F5A5-4A80-1F12-7C67-816DA3412CEE}"/>
              </a:ext>
            </a:extLst>
          </p:cNvPr>
          <p:cNvSpPr>
            <a:spLocks noGrp="1" noChangeArrowheads="1"/>
          </p:cNvSpPr>
          <p:nvPr>
            <p:ph idx="1"/>
          </p:nvPr>
        </p:nvSpPr>
        <p:spPr bwMode="auto">
          <a:xfrm>
            <a:off x="838199" y="2626558"/>
            <a:ext cx="10350911" cy="2749471"/>
          </a:xfrm>
          <a:prstGeom prst="rect">
            <a:avLst/>
          </a:prstGeom>
          <a:solidFill>
            <a:srgbClr val="FEFAE0"/>
          </a:solidFill>
          <a:ln>
            <a:noFill/>
          </a:ln>
          <a:effectLst/>
        </p:spPr>
        <p:txBody>
          <a:bodyPr vert="horz" wrap="square" lIns="0" tIns="0" rIns="0" bIns="0" numCol="1" anchor="ctr" anchorCtr="0" compatLnSpc="1">
            <a:prstTxWarp prst="textNoShape">
              <a:avLst/>
            </a:prstTxWarp>
            <a:spAutoFit/>
          </a:bodyPr>
          <a:lstStyle/>
          <a:p>
            <a:pPr algn="l">
              <a:buFont typeface="+mj-lt"/>
              <a:buAutoNum type="arabicPeriod"/>
            </a:pPr>
            <a:r>
              <a:rPr lang="en-US" sz="2000" b="1" i="0" dirty="0">
                <a:solidFill>
                  <a:srgbClr val="0D0D0D"/>
                </a:solidFill>
                <a:effectLst/>
                <a:latin typeface="Times New Roman" panose="02020603050405020304" pitchFamily="18" charset="0"/>
                <a:cs typeface="Times New Roman" panose="02020603050405020304" pitchFamily="18" charset="0"/>
              </a:rPr>
              <a:t>Temporal Dependencies</a:t>
            </a:r>
            <a:r>
              <a:rPr lang="en-US" sz="2000" b="0" i="0" dirty="0">
                <a:solidFill>
                  <a:srgbClr val="0D0D0D"/>
                </a:solidFill>
                <a:effectLst/>
                <a:latin typeface="Times New Roman" panose="02020603050405020304" pitchFamily="18" charset="0"/>
                <a:cs typeface="Times New Roman" panose="02020603050405020304" pitchFamily="18" charset="0"/>
              </a:rPr>
              <a:t>: LSTM layers are well-suited for capturing long-term dependencies in sequential data. They can effectively model the temporal patterns present in signals, allowing the model to learn from the sequential nature of the data.</a:t>
            </a:r>
          </a:p>
          <a:p>
            <a:pPr algn="l">
              <a:buFont typeface="+mj-lt"/>
              <a:buAutoNum type="arabicPeriod"/>
            </a:pPr>
            <a:r>
              <a:rPr lang="en-US" sz="2000" b="1" i="0" dirty="0">
                <a:solidFill>
                  <a:srgbClr val="0D0D0D"/>
                </a:solidFill>
                <a:effectLst/>
                <a:latin typeface="Times New Roman" panose="02020603050405020304" pitchFamily="18" charset="0"/>
                <a:cs typeface="Times New Roman" panose="02020603050405020304" pitchFamily="18" charset="0"/>
              </a:rPr>
              <a:t>Memory of Past Information</a:t>
            </a:r>
            <a:r>
              <a:rPr lang="en-US" sz="2000" b="0" i="0" dirty="0">
                <a:solidFill>
                  <a:srgbClr val="0D0D0D"/>
                </a:solidFill>
                <a:effectLst/>
                <a:latin typeface="Times New Roman" panose="02020603050405020304" pitchFamily="18" charset="0"/>
                <a:cs typeface="Times New Roman" panose="02020603050405020304" pitchFamily="18" charset="0"/>
              </a:rPr>
              <a:t>: LSTM units maintain an internal state that allows them to remember information over long sequences. Cardiovascular diseases may occur over multiple time steps. The LSTM layer can retain important information from past time steps.</a:t>
            </a:r>
          </a:p>
          <a:p>
            <a:pPr algn="l">
              <a:buFont typeface="+mj-lt"/>
              <a:buAutoNum type="arabicPeriod"/>
            </a:pPr>
            <a:r>
              <a:rPr lang="en-US" sz="2000" b="1" i="0" dirty="0">
                <a:solidFill>
                  <a:srgbClr val="0D0D0D"/>
                </a:solidFill>
                <a:effectLst/>
                <a:latin typeface="Times New Roman" panose="02020603050405020304" pitchFamily="18" charset="0"/>
                <a:cs typeface="Times New Roman" panose="02020603050405020304" pitchFamily="18" charset="0"/>
              </a:rPr>
              <a:t>Irregular Sampling Rates</a:t>
            </a:r>
            <a:r>
              <a:rPr lang="en-US" sz="2000" b="0" i="0" dirty="0">
                <a:solidFill>
                  <a:srgbClr val="0D0D0D"/>
                </a:solidFill>
                <a:effectLst/>
                <a:latin typeface="Times New Roman" panose="02020603050405020304" pitchFamily="18" charset="0"/>
                <a:cs typeface="Times New Roman" panose="02020603050405020304" pitchFamily="18" charset="0"/>
              </a:rPr>
              <a:t>: ECG signals may have irregular sampling rates due to variations in recording equipment or patient conditions. LSTM layers can handle irregular time intervals between data points effectively.</a:t>
            </a:r>
          </a:p>
        </p:txBody>
      </p:sp>
      <p:sp>
        <p:nvSpPr>
          <p:cNvPr id="8" name="Content Placeholder 3">
            <a:extLst>
              <a:ext uri="{FF2B5EF4-FFF2-40B4-BE49-F238E27FC236}">
                <a16:creationId xmlns:a16="http://schemas.microsoft.com/office/drawing/2014/main" id="{7C66EFA4-FF42-0624-886A-0FC16D1A3569}"/>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Why LSTM?</a:t>
            </a:r>
          </a:p>
        </p:txBody>
      </p:sp>
    </p:spTree>
    <p:extLst>
      <p:ext uri="{BB962C8B-B14F-4D97-AF65-F5344CB8AC3E}">
        <p14:creationId xmlns:p14="http://schemas.microsoft.com/office/powerpoint/2010/main" val="3454358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2" name="Content Placeholder 3">
            <a:extLst>
              <a:ext uri="{FF2B5EF4-FFF2-40B4-BE49-F238E27FC236}">
                <a16:creationId xmlns:a16="http://schemas.microsoft.com/office/drawing/2014/main" id="{0F5A58D7-6BE8-D15C-9B9F-2D81909ABB33}"/>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Results – Random Forest</a:t>
            </a:r>
          </a:p>
        </p:txBody>
      </p:sp>
      <p:graphicFrame>
        <p:nvGraphicFramePr>
          <p:cNvPr id="3" name="Table 2">
            <a:extLst>
              <a:ext uri="{FF2B5EF4-FFF2-40B4-BE49-F238E27FC236}">
                <a16:creationId xmlns:a16="http://schemas.microsoft.com/office/drawing/2014/main" id="{92F93082-3496-E8FC-64E5-A0115A2EBA5A}"/>
              </a:ext>
            </a:extLst>
          </p:cNvPr>
          <p:cNvGraphicFramePr>
            <a:graphicFrameLocks noGrp="1"/>
          </p:cNvGraphicFramePr>
          <p:nvPr>
            <p:extLst>
              <p:ext uri="{D42A27DB-BD31-4B8C-83A1-F6EECF244321}">
                <p14:modId xmlns:p14="http://schemas.microsoft.com/office/powerpoint/2010/main" val="928135979"/>
              </p:ext>
            </p:extLst>
          </p:nvPr>
        </p:nvGraphicFramePr>
        <p:xfrm>
          <a:off x="2032000" y="2135512"/>
          <a:ext cx="8127999" cy="3793342"/>
        </p:xfrm>
        <a:graphic>
          <a:graphicData uri="http://schemas.openxmlformats.org/drawingml/2006/table">
            <a:tbl>
              <a:tblPr firstRow="1" bandRow="1">
                <a:tableStyleId>{1FECB4D8-DB02-4DC6-A0A2-4F2EBAE1DC90}</a:tableStyleId>
              </a:tblPr>
              <a:tblGrid>
                <a:gridCol w="2709333">
                  <a:extLst>
                    <a:ext uri="{9D8B030D-6E8A-4147-A177-3AD203B41FA5}">
                      <a16:colId xmlns:a16="http://schemas.microsoft.com/office/drawing/2014/main" val="2485399142"/>
                    </a:ext>
                  </a:extLst>
                </a:gridCol>
                <a:gridCol w="2709333">
                  <a:extLst>
                    <a:ext uri="{9D8B030D-6E8A-4147-A177-3AD203B41FA5}">
                      <a16:colId xmlns:a16="http://schemas.microsoft.com/office/drawing/2014/main" val="705371604"/>
                    </a:ext>
                  </a:extLst>
                </a:gridCol>
                <a:gridCol w="2709333">
                  <a:extLst>
                    <a:ext uri="{9D8B030D-6E8A-4147-A177-3AD203B41FA5}">
                      <a16:colId xmlns:a16="http://schemas.microsoft.com/office/drawing/2014/main" val="2436879303"/>
                    </a:ext>
                  </a:extLst>
                </a:gridCol>
              </a:tblGrid>
              <a:tr h="541906">
                <a:tc>
                  <a:txBody>
                    <a:bodyPr/>
                    <a:lstStyle/>
                    <a:p>
                      <a:pPr algn="ctr"/>
                      <a:r>
                        <a:rPr lang="en-US" dirty="0"/>
                        <a:t>Disease</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/train - F1 Score</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/dev - F1 Scores</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3770520"/>
                  </a:ext>
                </a:extLst>
              </a:tr>
              <a:tr h="541906">
                <a:tc>
                  <a:txBody>
                    <a:bodyPr/>
                    <a:lstStyle/>
                    <a:p>
                      <a:pPr algn="ctr"/>
                      <a:r>
                        <a:rPr lang="en-US" b="1" dirty="0"/>
                        <a:t>1dAVB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0.8796</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highlight>
                            <a:srgbClr val="EF6F6C"/>
                          </a:highlight>
                        </a:rPr>
                        <a:t>0.0286</a:t>
                      </a:r>
                      <a:endParaRPr lang="en-US" dirty="0">
                        <a:highlight>
                          <a:srgbClr val="EF6F6C"/>
                        </a:highlight>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16793624"/>
                  </a:ext>
                </a:extLst>
              </a:tr>
              <a:tr h="541906">
                <a:tc>
                  <a:txBody>
                    <a:bodyPr/>
                    <a:lstStyle/>
                    <a:p>
                      <a:pPr algn="ctr"/>
                      <a:r>
                        <a:rPr lang="en-US" b="1" dirty="0"/>
                        <a:t>RBBB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0.9773</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0.8746</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86927687"/>
                  </a:ext>
                </a:extLst>
              </a:tr>
              <a:tr h="541906">
                <a:tc>
                  <a:txBody>
                    <a:bodyPr/>
                    <a:lstStyle/>
                    <a:p>
                      <a:pPr algn="ctr"/>
                      <a:r>
                        <a:rPr lang="en-US" b="1" dirty="0"/>
                        <a:t>LBBB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0.9600</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0.8258</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950903401"/>
                  </a:ext>
                </a:extLst>
              </a:tr>
              <a:tr h="541906">
                <a:tc>
                  <a:txBody>
                    <a:bodyPr/>
                    <a:lstStyle/>
                    <a:p>
                      <a:pPr algn="ctr"/>
                      <a:r>
                        <a:rPr lang="en-US" b="1" dirty="0"/>
                        <a:t>SB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0.9453</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0.6246</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612307703"/>
                  </a:ext>
                </a:extLst>
              </a:tr>
              <a:tr h="541906">
                <a:tc>
                  <a:txBody>
                    <a:bodyPr/>
                    <a:lstStyle/>
                    <a:p>
                      <a:pPr algn="ctr"/>
                      <a:r>
                        <a:rPr lang="en-US" b="1" dirty="0"/>
                        <a:t>ST</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0.9329</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highlight>
                            <a:srgbClr val="EF6F6C"/>
                          </a:highlight>
                        </a:rPr>
                        <a:t>0.0473</a:t>
                      </a:r>
                      <a:endParaRPr lang="en-US" dirty="0">
                        <a:highlight>
                          <a:srgbClr val="EF6F6C"/>
                        </a:highlight>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05042406"/>
                  </a:ext>
                </a:extLst>
              </a:tr>
              <a:tr h="541906">
                <a:tc>
                  <a:txBody>
                    <a:bodyPr/>
                    <a:lstStyle/>
                    <a:p>
                      <a:pPr algn="ctr"/>
                      <a:r>
                        <a:rPr lang="en-US" b="1" dirty="0"/>
                        <a:t>AF</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0.8796</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highlight>
                            <a:srgbClr val="EF6F6C"/>
                          </a:highlight>
                        </a:rPr>
                        <a:t>0.0286</a:t>
                      </a:r>
                      <a:endParaRPr lang="en-US" dirty="0">
                        <a:highlight>
                          <a:srgbClr val="EF6F6C"/>
                        </a:highlight>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136544576"/>
                  </a:ext>
                </a:extLst>
              </a:tr>
            </a:tbl>
          </a:graphicData>
        </a:graphic>
      </p:graphicFrame>
    </p:spTree>
    <p:extLst>
      <p:ext uri="{BB962C8B-B14F-4D97-AF65-F5344CB8AC3E}">
        <p14:creationId xmlns:p14="http://schemas.microsoft.com/office/powerpoint/2010/main" val="716983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2" name="Content Placeholder 3">
            <a:extLst>
              <a:ext uri="{FF2B5EF4-FFF2-40B4-BE49-F238E27FC236}">
                <a16:creationId xmlns:a16="http://schemas.microsoft.com/office/drawing/2014/main" id="{0F5A58D7-6BE8-D15C-9B9F-2D81909ABB33}"/>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Results – CNN</a:t>
            </a:r>
          </a:p>
        </p:txBody>
      </p:sp>
      <p:graphicFrame>
        <p:nvGraphicFramePr>
          <p:cNvPr id="3" name="Table 2">
            <a:extLst>
              <a:ext uri="{FF2B5EF4-FFF2-40B4-BE49-F238E27FC236}">
                <a16:creationId xmlns:a16="http://schemas.microsoft.com/office/drawing/2014/main" id="{92F93082-3496-E8FC-64E5-A0115A2EBA5A}"/>
              </a:ext>
            </a:extLst>
          </p:cNvPr>
          <p:cNvGraphicFramePr>
            <a:graphicFrameLocks noGrp="1"/>
          </p:cNvGraphicFramePr>
          <p:nvPr>
            <p:extLst>
              <p:ext uri="{D42A27DB-BD31-4B8C-83A1-F6EECF244321}">
                <p14:modId xmlns:p14="http://schemas.microsoft.com/office/powerpoint/2010/main" val="3049753017"/>
              </p:ext>
            </p:extLst>
          </p:nvPr>
        </p:nvGraphicFramePr>
        <p:xfrm>
          <a:off x="2032000" y="2135512"/>
          <a:ext cx="8127999" cy="3793342"/>
        </p:xfrm>
        <a:graphic>
          <a:graphicData uri="http://schemas.openxmlformats.org/drawingml/2006/table">
            <a:tbl>
              <a:tblPr firstRow="1" bandRow="1">
                <a:tableStyleId>{1FECB4D8-DB02-4DC6-A0A2-4F2EBAE1DC90}</a:tableStyleId>
              </a:tblPr>
              <a:tblGrid>
                <a:gridCol w="2709333">
                  <a:extLst>
                    <a:ext uri="{9D8B030D-6E8A-4147-A177-3AD203B41FA5}">
                      <a16:colId xmlns:a16="http://schemas.microsoft.com/office/drawing/2014/main" val="2485399142"/>
                    </a:ext>
                  </a:extLst>
                </a:gridCol>
                <a:gridCol w="2709333">
                  <a:extLst>
                    <a:ext uri="{9D8B030D-6E8A-4147-A177-3AD203B41FA5}">
                      <a16:colId xmlns:a16="http://schemas.microsoft.com/office/drawing/2014/main" val="705371604"/>
                    </a:ext>
                  </a:extLst>
                </a:gridCol>
                <a:gridCol w="2709333">
                  <a:extLst>
                    <a:ext uri="{9D8B030D-6E8A-4147-A177-3AD203B41FA5}">
                      <a16:colId xmlns:a16="http://schemas.microsoft.com/office/drawing/2014/main" val="2436879303"/>
                    </a:ext>
                  </a:extLst>
                </a:gridCol>
              </a:tblGrid>
              <a:tr h="541906">
                <a:tc>
                  <a:txBody>
                    <a:bodyPr/>
                    <a:lstStyle/>
                    <a:p>
                      <a:pPr algn="ctr"/>
                      <a:r>
                        <a:rPr lang="en-US" dirty="0"/>
                        <a:t>Disease</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/train - F1 Score</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/dev - F1 Scores</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3770520"/>
                  </a:ext>
                </a:extLst>
              </a:tr>
              <a:tr h="541906">
                <a:tc>
                  <a:txBody>
                    <a:bodyPr/>
                    <a:lstStyle/>
                    <a:p>
                      <a:pPr algn="ctr"/>
                      <a:r>
                        <a:rPr lang="en-US" b="1" dirty="0"/>
                        <a:t>1dAVB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0.9710</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0.7606</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16793624"/>
                  </a:ext>
                </a:extLst>
              </a:tr>
              <a:tr h="541906">
                <a:tc>
                  <a:txBody>
                    <a:bodyPr/>
                    <a:lstStyle/>
                    <a:p>
                      <a:pPr algn="ctr"/>
                      <a:r>
                        <a:rPr lang="en-US" b="1" dirty="0"/>
                        <a:t>RBBB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0.9857</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0.9373</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786927687"/>
                  </a:ext>
                </a:extLst>
              </a:tr>
              <a:tr h="541906">
                <a:tc>
                  <a:txBody>
                    <a:bodyPr/>
                    <a:lstStyle/>
                    <a:p>
                      <a:pPr algn="ctr"/>
                      <a:r>
                        <a:rPr lang="en-US" b="1" dirty="0"/>
                        <a:t>LBBB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0.9796</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0.9020</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950903401"/>
                  </a:ext>
                </a:extLst>
              </a:tr>
              <a:tr h="541906">
                <a:tc>
                  <a:txBody>
                    <a:bodyPr/>
                    <a:lstStyle/>
                    <a:p>
                      <a:pPr algn="ctr"/>
                      <a:r>
                        <a:rPr lang="en-US" b="1" dirty="0"/>
                        <a:t>SB</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0.9782</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0.8531</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612307703"/>
                  </a:ext>
                </a:extLst>
              </a:tr>
              <a:tr h="541906">
                <a:tc>
                  <a:txBody>
                    <a:bodyPr/>
                    <a:lstStyle/>
                    <a:p>
                      <a:pPr algn="ctr"/>
                      <a:r>
                        <a:rPr lang="en-US" b="1" dirty="0"/>
                        <a:t>ST</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0.9729</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0.8620</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05042406"/>
                  </a:ext>
                </a:extLst>
              </a:tr>
              <a:tr h="541906">
                <a:tc>
                  <a:txBody>
                    <a:bodyPr/>
                    <a:lstStyle/>
                    <a:p>
                      <a:pPr algn="ctr"/>
                      <a:r>
                        <a:rPr lang="en-US" b="1" dirty="0"/>
                        <a:t>AF</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0.9710</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a:t>0.7606</a:t>
                      </a:r>
                      <a:endParaRPr lang="en-US"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136544576"/>
                  </a:ext>
                </a:extLst>
              </a:tr>
            </a:tbl>
          </a:graphicData>
        </a:graphic>
      </p:graphicFrame>
    </p:spTree>
    <p:extLst>
      <p:ext uri="{BB962C8B-B14F-4D97-AF65-F5344CB8AC3E}">
        <p14:creationId xmlns:p14="http://schemas.microsoft.com/office/powerpoint/2010/main" val="3567270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A65CB3-5768-832B-BA49-C0DAA4BBC852}"/>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Random Forest:</a:t>
            </a:r>
          </a:p>
          <a:p>
            <a:pPr lvl="1"/>
            <a:r>
              <a:rPr lang="en-US" dirty="0">
                <a:latin typeface="Times New Roman" panose="02020603050405020304" pitchFamily="18" charset="0"/>
                <a:cs typeface="Times New Roman" panose="02020603050405020304" pitchFamily="18" charset="0"/>
              </a:rPr>
              <a:t>Train with different amounts of estimators</a:t>
            </a:r>
          </a:p>
          <a:p>
            <a:pPr lvl="1"/>
            <a:r>
              <a:rPr lang="en-US" dirty="0">
                <a:latin typeface="Times New Roman" panose="02020603050405020304" pitchFamily="18" charset="0"/>
                <a:cs typeface="Times New Roman" panose="02020603050405020304" pitchFamily="18" charset="0"/>
              </a:rPr>
              <a:t>Train using the Fourier transform of the signals </a:t>
            </a:r>
          </a:p>
          <a:p>
            <a:r>
              <a:rPr lang="en-US" dirty="0">
                <a:latin typeface="Times New Roman" panose="02020603050405020304" pitchFamily="18" charset="0"/>
                <a:cs typeface="Times New Roman" panose="02020603050405020304" pitchFamily="18" charset="0"/>
              </a:rPr>
              <a:t>CNN:</a:t>
            </a:r>
          </a:p>
          <a:p>
            <a:pPr lvl="1"/>
            <a:r>
              <a:rPr lang="en-US" dirty="0">
                <a:latin typeface="Times New Roman" panose="02020603050405020304" pitchFamily="18" charset="0"/>
                <a:cs typeface="Times New Roman" panose="02020603050405020304" pitchFamily="18" charset="0"/>
              </a:rPr>
              <a:t>Train with more epochs</a:t>
            </a:r>
          </a:p>
          <a:p>
            <a:pPr lvl="1"/>
            <a:r>
              <a:rPr lang="en-US" dirty="0">
                <a:latin typeface="Times New Roman" panose="02020603050405020304" pitchFamily="18" charset="0"/>
                <a:cs typeface="Times New Roman" panose="02020603050405020304" pitchFamily="18" charset="0"/>
              </a:rPr>
              <a:t>Train using less “healthy” data points</a:t>
            </a: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6" name="Content Placeholder 3">
            <a:extLst>
              <a:ext uri="{FF2B5EF4-FFF2-40B4-BE49-F238E27FC236}">
                <a16:creationId xmlns:a16="http://schemas.microsoft.com/office/drawing/2014/main" id="{C02A59FC-434B-E7F1-BDFB-A4D15297FE52}"/>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Future Improvements</a:t>
            </a:r>
          </a:p>
        </p:txBody>
      </p:sp>
    </p:spTree>
    <p:extLst>
      <p:ext uri="{BB962C8B-B14F-4D97-AF65-F5344CB8AC3E}">
        <p14:creationId xmlns:p14="http://schemas.microsoft.com/office/powerpoint/2010/main" val="996087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C6987C7-37D0-3198-EE68-5ED01E659644}"/>
              </a:ext>
            </a:extLst>
          </p:cNvPr>
          <p:cNvSpPr>
            <a:spLocks noGrp="1"/>
          </p:cNvSpPr>
          <p:nvPr>
            <p:ph idx="1"/>
          </p:nvPr>
        </p:nvSpPr>
        <p:spPr>
          <a:xfrm>
            <a:off x="0" y="0"/>
            <a:ext cx="12192000" cy="1603375"/>
          </a:xfrm>
          <a:prstGeom prst="rect">
            <a:avLst/>
          </a:prstGeom>
          <a:solidFill>
            <a:srgbClr val="606C3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en-US" sz="4000" dirty="0">
                <a:solidFill>
                  <a:srgbClr val="FEFAE0"/>
                </a:solidFill>
                <a:latin typeface="Times New Roman" panose="02020603050405020304" pitchFamily="18" charset="0"/>
                <a:cs typeface="Times New Roman" panose="02020603050405020304" pitchFamily="18" charset="0"/>
              </a:rPr>
              <a:t>About the Data – Header File</a:t>
            </a:r>
          </a:p>
        </p:txBody>
      </p:sp>
      <p:sp>
        <p:nvSpPr>
          <p:cNvPr id="8" name="TextBox 7">
            <a:extLst>
              <a:ext uri="{FF2B5EF4-FFF2-40B4-BE49-F238E27FC236}">
                <a16:creationId xmlns:a16="http://schemas.microsoft.com/office/drawing/2014/main" id="{6326B650-A6E4-47F2-5FA0-75AFCE37C205}"/>
              </a:ext>
            </a:extLst>
          </p:cNvPr>
          <p:cNvSpPr txBox="1"/>
          <p:nvPr/>
        </p:nvSpPr>
        <p:spPr>
          <a:xfrm>
            <a:off x="2244213" y="2370765"/>
            <a:ext cx="7703574" cy="3416320"/>
          </a:xfrm>
          <a:prstGeom prst="rect">
            <a:avLst/>
          </a:prstGeom>
          <a:solidFill>
            <a:srgbClr val="FAEDCD"/>
          </a:solidFill>
        </p:spPr>
        <p:txBody>
          <a:bodyPr wrap="square">
            <a:spAutoFit/>
          </a:bodyPr>
          <a:lstStyle/>
          <a:p>
            <a:r>
              <a:rPr lang="en-US" sz="2400" dirty="0">
                <a:latin typeface="Times New Roman" panose="02020603050405020304" pitchFamily="18" charset="0"/>
                <a:cs typeface="Times New Roman" panose="02020603050405020304" pitchFamily="18" charset="0"/>
              </a:rPr>
              <a:t>TNMG1025128_N1 8 300 2200 17:35:57 23/04/2015</a:t>
            </a:r>
          </a:p>
          <a:p>
            <a:r>
              <a:rPr lang="en-US" sz="2400" dirty="0">
                <a:latin typeface="Times New Roman" panose="02020603050405020304" pitchFamily="18" charset="0"/>
                <a:cs typeface="Times New Roman" panose="02020603050405020304" pitchFamily="18" charset="0"/>
              </a:rPr>
              <a:t>TNMG1025128_N1.dat 16 200.0(0)/mV 16 0 -8 271 0 DI</a:t>
            </a:r>
          </a:p>
          <a:p>
            <a:r>
              <a:rPr lang="en-US" sz="2400" dirty="0">
                <a:latin typeface="Times New Roman" panose="02020603050405020304" pitchFamily="18" charset="0"/>
                <a:cs typeface="Times New Roman" panose="02020603050405020304" pitchFamily="18" charset="0"/>
              </a:rPr>
              <a:t>TNMG1025128_N1.dat 16 200.0(0)/mV 16 0 -23 3734 0 DII</a:t>
            </a:r>
          </a:p>
          <a:p>
            <a:r>
              <a:rPr lang="en-US" sz="2400" dirty="0">
                <a:latin typeface="Times New Roman" panose="02020603050405020304" pitchFamily="18" charset="0"/>
                <a:cs typeface="Times New Roman" panose="02020603050405020304" pitchFamily="18" charset="0"/>
              </a:rPr>
              <a:t>TNMG1025128_N1.dat 16 200.0(0)/mV 16 0 30 338 0 V1</a:t>
            </a:r>
          </a:p>
          <a:p>
            <a:r>
              <a:rPr lang="en-US" sz="2400" dirty="0">
                <a:latin typeface="Times New Roman" panose="02020603050405020304" pitchFamily="18" charset="0"/>
                <a:cs typeface="Times New Roman" panose="02020603050405020304" pitchFamily="18" charset="0"/>
              </a:rPr>
              <a:t>TNMG1025128_N1.dat 16 200.0(0)/mV 16 0 16 64563 0 V2</a:t>
            </a:r>
          </a:p>
          <a:p>
            <a:r>
              <a:rPr lang="en-US" sz="2400" dirty="0">
                <a:latin typeface="Times New Roman" panose="02020603050405020304" pitchFamily="18" charset="0"/>
                <a:cs typeface="Times New Roman" panose="02020603050405020304" pitchFamily="18" charset="0"/>
              </a:rPr>
              <a:t>TNMG1025128_N1.dat 16 200.0(0)/mV 16 0 -5 64825 0 V3</a:t>
            </a:r>
          </a:p>
          <a:p>
            <a:r>
              <a:rPr lang="en-US" sz="2400" dirty="0">
                <a:latin typeface="Times New Roman" panose="02020603050405020304" pitchFamily="18" charset="0"/>
                <a:cs typeface="Times New Roman" panose="02020603050405020304" pitchFamily="18" charset="0"/>
              </a:rPr>
              <a:t>TNMG1025128_N1.dat 16 200.0(0)/mV 16 0 -6 65041 0 V4</a:t>
            </a:r>
          </a:p>
          <a:p>
            <a:r>
              <a:rPr lang="en-US" sz="2400" dirty="0">
                <a:latin typeface="Times New Roman" panose="02020603050405020304" pitchFamily="18" charset="0"/>
                <a:cs typeface="Times New Roman" panose="02020603050405020304" pitchFamily="18" charset="0"/>
              </a:rPr>
              <a:t>TNMG1025128_N1.dat 16 200.0(0)/mV 16 0 -9 61413 0 V5</a:t>
            </a:r>
          </a:p>
          <a:p>
            <a:r>
              <a:rPr lang="en-US" sz="2400" dirty="0">
                <a:latin typeface="Times New Roman" panose="02020603050405020304" pitchFamily="18" charset="0"/>
                <a:cs typeface="Times New Roman" panose="02020603050405020304" pitchFamily="18" charset="0"/>
              </a:rPr>
              <a:t>TNMG1025128_N1.dat 16 200.0(0)/mV 16 0 -3 60743 0 V6</a:t>
            </a:r>
          </a:p>
        </p:txBody>
      </p:sp>
    </p:spTree>
    <p:extLst>
      <p:ext uri="{BB962C8B-B14F-4D97-AF65-F5344CB8AC3E}">
        <p14:creationId xmlns:p14="http://schemas.microsoft.com/office/powerpoint/2010/main" val="15271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C6987C7-37D0-3198-EE68-5ED01E659644}"/>
              </a:ext>
            </a:extLst>
          </p:cNvPr>
          <p:cNvSpPr>
            <a:spLocks noGrp="1"/>
          </p:cNvSpPr>
          <p:nvPr>
            <p:ph idx="1"/>
          </p:nvPr>
        </p:nvSpPr>
        <p:spPr>
          <a:xfrm>
            <a:off x="0" y="0"/>
            <a:ext cx="12192000" cy="1603375"/>
          </a:xfrm>
          <a:prstGeom prst="rect">
            <a:avLst/>
          </a:prstGeom>
          <a:solidFill>
            <a:srgbClr val="606C3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en-US" sz="4000" dirty="0">
                <a:solidFill>
                  <a:srgbClr val="FEFAE0"/>
                </a:solidFill>
                <a:latin typeface="Times New Roman" panose="02020603050405020304" pitchFamily="18" charset="0"/>
                <a:cs typeface="Times New Roman" panose="02020603050405020304" pitchFamily="18" charset="0"/>
              </a:rPr>
              <a:t>**Important Values**</a:t>
            </a:r>
          </a:p>
        </p:txBody>
      </p:sp>
      <p:sp>
        <p:nvSpPr>
          <p:cNvPr id="8" name="TextBox 7">
            <a:extLst>
              <a:ext uri="{FF2B5EF4-FFF2-40B4-BE49-F238E27FC236}">
                <a16:creationId xmlns:a16="http://schemas.microsoft.com/office/drawing/2014/main" id="{6326B650-A6E4-47F2-5FA0-75AFCE37C205}"/>
              </a:ext>
            </a:extLst>
          </p:cNvPr>
          <p:cNvSpPr txBox="1"/>
          <p:nvPr/>
        </p:nvSpPr>
        <p:spPr>
          <a:xfrm>
            <a:off x="2244213" y="1956572"/>
            <a:ext cx="7703574" cy="830997"/>
          </a:xfrm>
          <a:prstGeom prst="rect">
            <a:avLst/>
          </a:prstGeom>
          <a:solidFill>
            <a:srgbClr val="FAEDCD"/>
          </a:solidFill>
          <a:ln>
            <a:solidFill>
              <a:schemeClr val="tx1"/>
            </a:solidFill>
          </a:ln>
        </p:spPr>
        <p:txBody>
          <a:bodyPr wrap="square">
            <a:spAutoFit/>
          </a:bodyPr>
          <a:lstStyle/>
          <a:p>
            <a:r>
              <a:rPr lang="en-US" sz="2400" dirty="0">
                <a:latin typeface="Times New Roman" panose="02020603050405020304" pitchFamily="18" charset="0"/>
                <a:cs typeface="Times New Roman" panose="02020603050405020304" pitchFamily="18" charset="0"/>
              </a:rPr>
              <a:t>TNMG1025128_N1 </a:t>
            </a:r>
            <a:r>
              <a:rPr lang="en-US" sz="2400" dirty="0">
                <a:highlight>
                  <a:srgbClr val="FFFF00"/>
                </a:highlight>
                <a:latin typeface="Times New Roman" panose="02020603050405020304" pitchFamily="18" charset="0"/>
                <a:cs typeface="Times New Roman" panose="02020603050405020304" pitchFamily="18" charset="0"/>
              </a:rPr>
              <a:t>8</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300</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2200</a:t>
            </a:r>
            <a:r>
              <a:rPr lang="en-US" sz="2400" dirty="0">
                <a:latin typeface="Times New Roman" panose="02020603050405020304" pitchFamily="18" charset="0"/>
                <a:cs typeface="Times New Roman" panose="02020603050405020304" pitchFamily="18" charset="0"/>
              </a:rPr>
              <a:t> 17:35:57 23/04/2015</a:t>
            </a:r>
          </a:p>
          <a:p>
            <a:r>
              <a:rPr lang="en-US" sz="2400" dirty="0">
                <a:latin typeface="Times New Roman" panose="02020603050405020304" pitchFamily="18" charset="0"/>
                <a:cs typeface="Times New Roman" panose="02020603050405020304" pitchFamily="18" charset="0"/>
              </a:rPr>
              <a:t>TNMG1025128_N1.dat </a:t>
            </a:r>
            <a:r>
              <a:rPr lang="en-US" sz="2400" dirty="0">
                <a:highlight>
                  <a:srgbClr val="FFFF00"/>
                </a:highlight>
                <a:latin typeface="Times New Roman" panose="02020603050405020304" pitchFamily="18" charset="0"/>
                <a:cs typeface="Times New Roman" panose="02020603050405020304" pitchFamily="18" charset="0"/>
              </a:rPr>
              <a:t>16</a:t>
            </a:r>
            <a:r>
              <a:rPr lang="en-US" sz="2400" dirty="0">
                <a:latin typeface="Times New Roman" panose="02020603050405020304" pitchFamily="18" charset="0"/>
                <a:cs typeface="Times New Roman" panose="02020603050405020304" pitchFamily="18" charset="0"/>
              </a:rPr>
              <a:t> </a:t>
            </a:r>
            <a:r>
              <a:rPr lang="en-US" sz="2400" dirty="0">
                <a:highlight>
                  <a:srgbClr val="FFFF00"/>
                </a:highlight>
                <a:latin typeface="Times New Roman" panose="02020603050405020304" pitchFamily="18" charset="0"/>
                <a:cs typeface="Times New Roman" panose="02020603050405020304" pitchFamily="18" charset="0"/>
              </a:rPr>
              <a:t>200.0(0)/mV </a:t>
            </a:r>
            <a:r>
              <a:rPr lang="en-US" sz="2400" dirty="0">
                <a:latin typeface="Times New Roman" panose="02020603050405020304" pitchFamily="18" charset="0"/>
                <a:cs typeface="Times New Roman" panose="02020603050405020304" pitchFamily="18" charset="0"/>
              </a:rPr>
              <a:t>16 0 -8 271 0 DI</a:t>
            </a:r>
          </a:p>
        </p:txBody>
      </p:sp>
      <p:graphicFrame>
        <p:nvGraphicFramePr>
          <p:cNvPr id="3" name="Table 2">
            <a:extLst>
              <a:ext uri="{FF2B5EF4-FFF2-40B4-BE49-F238E27FC236}">
                <a16:creationId xmlns:a16="http://schemas.microsoft.com/office/drawing/2014/main" id="{6B0F1D5B-CD34-4117-E6B5-793186BE97E2}"/>
              </a:ext>
            </a:extLst>
          </p:cNvPr>
          <p:cNvGraphicFramePr>
            <a:graphicFrameLocks noGrp="1"/>
          </p:cNvGraphicFramePr>
          <p:nvPr>
            <p:extLst>
              <p:ext uri="{D42A27DB-BD31-4B8C-83A1-F6EECF244321}">
                <p14:modId xmlns:p14="http://schemas.microsoft.com/office/powerpoint/2010/main" val="3548517016"/>
              </p:ext>
            </p:extLst>
          </p:nvPr>
        </p:nvGraphicFramePr>
        <p:xfrm>
          <a:off x="3612873" y="3011557"/>
          <a:ext cx="4966254" cy="3444240"/>
        </p:xfrm>
        <a:graphic>
          <a:graphicData uri="http://schemas.openxmlformats.org/drawingml/2006/table">
            <a:tbl>
              <a:tblPr firstRow="1" bandRow="1">
                <a:tableStyleId>{5940675A-B579-460E-94D1-54222C63F5DA}</a:tableStyleId>
              </a:tblPr>
              <a:tblGrid>
                <a:gridCol w="1376570">
                  <a:extLst>
                    <a:ext uri="{9D8B030D-6E8A-4147-A177-3AD203B41FA5}">
                      <a16:colId xmlns:a16="http://schemas.microsoft.com/office/drawing/2014/main" val="1308939816"/>
                    </a:ext>
                  </a:extLst>
                </a:gridCol>
                <a:gridCol w="3589684">
                  <a:extLst>
                    <a:ext uri="{9D8B030D-6E8A-4147-A177-3AD203B41FA5}">
                      <a16:colId xmlns:a16="http://schemas.microsoft.com/office/drawing/2014/main" val="3225729024"/>
                    </a:ext>
                  </a:extLst>
                </a:gridCol>
              </a:tblGrid>
              <a:tr h="370840">
                <a:tc>
                  <a:txBody>
                    <a:bodyPr/>
                    <a:lstStyle/>
                    <a:p>
                      <a:r>
                        <a:rPr lang="en-US" sz="2800" dirty="0"/>
                        <a:t>8</a:t>
                      </a:r>
                    </a:p>
                  </a:txBody>
                  <a:tcPr/>
                </a:tc>
                <a:tc>
                  <a:txBody>
                    <a:bodyPr/>
                    <a:lstStyle/>
                    <a:p>
                      <a:r>
                        <a:rPr lang="en-US" sz="2800" dirty="0"/>
                        <a:t>Number of Channels</a:t>
                      </a:r>
                    </a:p>
                  </a:txBody>
                  <a:tcPr/>
                </a:tc>
                <a:extLst>
                  <a:ext uri="{0D108BD9-81ED-4DB2-BD59-A6C34878D82A}">
                    <a16:rowId xmlns:a16="http://schemas.microsoft.com/office/drawing/2014/main" val="2789946111"/>
                  </a:ext>
                </a:extLst>
              </a:tr>
              <a:tr h="370840">
                <a:tc>
                  <a:txBody>
                    <a:bodyPr/>
                    <a:lstStyle/>
                    <a:p>
                      <a:r>
                        <a:rPr lang="en-US" sz="2800" dirty="0"/>
                        <a:t>300</a:t>
                      </a:r>
                    </a:p>
                  </a:txBody>
                  <a:tcPr/>
                </a:tc>
                <a:tc>
                  <a:txBody>
                    <a:bodyPr/>
                    <a:lstStyle/>
                    <a:p>
                      <a:r>
                        <a:rPr lang="en-US" sz="2800" dirty="0"/>
                        <a:t>Frequency (samples/second)</a:t>
                      </a:r>
                    </a:p>
                  </a:txBody>
                  <a:tcPr/>
                </a:tc>
                <a:extLst>
                  <a:ext uri="{0D108BD9-81ED-4DB2-BD59-A6C34878D82A}">
                    <a16:rowId xmlns:a16="http://schemas.microsoft.com/office/drawing/2014/main" val="1066544479"/>
                  </a:ext>
                </a:extLst>
              </a:tr>
              <a:tr h="370840">
                <a:tc>
                  <a:txBody>
                    <a:bodyPr/>
                    <a:lstStyle/>
                    <a:p>
                      <a:r>
                        <a:rPr lang="en-US" sz="2800" dirty="0"/>
                        <a:t>2200</a:t>
                      </a:r>
                    </a:p>
                  </a:txBody>
                  <a:tcPr/>
                </a:tc>
                <a:tc>
                  <a:txBody>
                    <a:bodyPr/>
                    <a:lstStyle/>
                    <a:p>
                      <a:r>
                        <a:rPr lang="en-US" sz="2800" dirty="0"/>
                        <a:t>Total Number of Samples per Record</a:t>
                      </a:r>
                    </a:p>
                  </a:txBody>
                  <a:tcPr/>
                </a:tc>
                <a:extLst>
                  <a:ext uri="{0D108BD9-81ED-4DB2-BD59-A6C34878D82A}">
                    <a16:rowId xmlns:a16="http://schemas.microsoft.com/office/drawing/2014/main" val="4277165801"/>
                  </a:ext>
                </a:extLst>
              </a:tr>
              <a:tr h="370840">
                <a:tc>
                  <a:txBody>
                    <a:bodyPr/>
                    <a:lstStyle/>
                    <a:p>
                      <a:r>
                        <a:rPr lang="en-US" sz="2800" dirty="0"/>
                        <a:t>16</a:t>
                      </a:r>
                    </a:p>
                  </a:txBody>
                  <a:tcPr/>
                </a:tc>
                <a:tc>
                  <a:txBody>
                    <a:bodyPr/>
                    <a:lstStyle/>
                    <a:p>
                      <a:r>
                        <a:rPr lang="en-US" sz="2800" dirty="0"/>
                        <a:t>Bits per Sample</a:t>
                      </a:r>
                    </a:p>
                  </a:txBody>
                  <a:tcPr/>
                </a:tc>
                <a:extLst>
                  <a:ext uri="{0D108BD9-81ED-4DB2-BD59-A6C34878D82A}">
                    <a16:rowId xmlns:a16="http://schemas.microsoft.com/office/drawing/2014/main" val="3839072569"/>
                  </a:ext>
                </a:extLst>
              </a:tr>
              <a:tr h="370840">
                <a:tc>
                  <a:txBody>
                    <a:bodyPr/>
                    <a:lstStyle/>
                    <a:p>
                      <a:r>
                        <a:rPr lang="en-US" sz="2800" dirty="0"/>
                        <a:t>200 mV</a:t>
                      </a:r>
                    </a:p>
                  </a:txBody>
                  <a:tcPr/>
                </a:tc>
                <a:tc>
                  <a:txBody>
                    <a:bodyPr/>
                    <a:lstStyle/>
                    <a:p>
                      <a:r>
                        <a:rPr lang="en-US" sz="2800" dirty="0"/>
                        <a:t>ADC Units Per mV</a:t>
                      </a:r>
                    </a:p>
                  </a:txBody>
                  <a:tcPr/>
                </a:tc>
                <a:extLst>
                  <a:ext uri="{0D108BD9-81ED-4DB2-BD59-A6C34878D82A}">
                    <a16:rowId xmlns:a16="http://schemas.microsoft.com/office/drawing/2014/main" val="2495740117"/>
                  </a:ext>
                </a:extLst>
              </a:tr>
            </a:tbl>
          </a:graphicData>
        </a:graphic>
      </p:graphicFrame>
    </p:spTree>
    <p:extLst>
      <p:ext uri="{BB962C8B-B14F-4D97-AF65-F5344CB8AC3E}">
        <p14:creationId xmlns:p14="http://schemas.microsoft.com/office/powerpoint/2010/main" val="79598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C6987C7-37D0-3198-EE68-5ED01E659644}"/>
              </a:ext>
            </a:extLst>
          </p:cNvPr>
          <p:cNvSpPr>
            <a:spLocks noGrp="1"/>
          </p:cNvSpPr>
          <p:nvPr>
            <p:ph idx="1"/>
          </p:nvPr>
        </p:nvSpPr>
        <p:spPr>
          <a:xfrm>
            <a:off x="0" y="0"/>
            <a:ext cx="12192000" cy="1603375"/>
          </a:xfrm>
          <a:prstGeom prst="rect">
            <a:avLst/>
          </a:prstGeom>
          <a:solidFill>
            <a:srgbClr val="606C3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en-US" sz="4000" dirty="0">
                <a:solidFill>
                  <a:srgbClr val="FEFAE0"/>
                </a:solidFill>
                <a:latin typeface="Times New Roman" panose="02020603050405020304" pitchFamily="18" charset="0"/>
                <a:cs typeface="Times New Roman" panose="02020603050405020304" pitchFamily="18" charset="0"/>
              </a:rPr>
              <a:t>Data Processing</a:t>
            </a:r>
          </a:p>
        </p:txBody>
      </p:sp>
      <p:sp>
        <p:nvSpPr>
          <p:cNvPr id="13" name="TextBox 12">
            <a:extLst>
              <a:ext uri="{FF2B5EF4-FFF2-40B4-BE49-F238E27FC236}">
                <a16:creationId xmlns:a16="http://schemas.microsoft.com/office/drawing/2014/main" id="{44A538DC-BA43-CB6D-C6E7-1AB4049DE728}"/>
              </a:ext>
            </a:extLst>
          </p:cNvPr>
          <p:cNvSpPr txBox="1"/>
          <p:nvPr/>
        </p:nvSpPr>
        <p:spPr>
          <a:xfrm>
            <a:off x="2305664" y="2428566"/>
            <a:ext cx="7580671" cy="3416320"/>
          </a:xfrm>
          <a:prstGeom prst="rect">
            <a:avLst/>
          </a:prstGeom>
          <a:noFill/>
        </p:spPr>
        <p:txBody>
          <a:bodyPr wrap="square" rtlCol="0">
            <a:spAutoFit/>
          </a:bodyPr>
          <a:lstStyle/>
          <a:p>
            <a:endParaRPr lang="en-US" sz="2000" dirty="0"/>
          </a:p>
          <a:p>
            <a:r>
              <a:rPr lang="en-US" sz="2800" dirty="0"/>
              <a:t>                def </a:t>
            </a:r>
            <a:r>
              <a:rPr lang="en-US" sz="2800" dirty="0" err="1"/>
              <a:t>read_ecg_signal</a:t>
            </a:r>
            <a:r>
              <a:rPr lang="en-US" sz="2800" dirty="0"/>
              <a:t>(</a:t>
            </a:r>
            <a:r>
              <a:rPr lang="en-US" sz="2800" dirty="0" err="1"/>
              <a:t>file_path</a:t>
            </a:r>
            <a:r>
              <a:rPr lang="en-US" sz="2800" dirty="0"/>
              <a:t>):</a:t>
            </a:r>
          </a:p>
          <a:p>
            <a:endParaRPr lang="en-US" sz="2800" dirty="0"/>
          </a:p>
          <a:p>
            <a:pPr lvl="2"/>
            <a:r>
              <a:rPr lang="en-US" sz="2800" dirty="0"/>
              <a:t>    # Read ECG signal</a:t>
            </a:r>
          </a:p>
          <a:p>
            <a:pPr lvl="2"/>
            <a:r>
              <a:rPr lang="en-US" sz="2800" dirty="0"/>
              <a:t>    </a:t>
            </a:r>
            <a:r>
              <a:rPr lang="en-US" sz="2800" dirty="0">
                <a:highlight>
                  <a:srgbClr val="FFFF00"/>
                </a:highlight>
              </a:rPr>
              <a:t>signals, fields = </a:t>
            </a:r>
            <a:r>
              <a:rPr lang="en-US" sz="2800" dirty="0" err="1">
                <a:highlight>
                  <a:srgbClr val="FFFF00"/>
                </a:highlight>
              </a:rPr>
              <a:t>wfdb.rdsamp</a:t>
            </a:r>
            <a:r>
              <a:rPr lang="en-US" sz="2800" dirty="0">
                <a:highlight>
                  <a:srgbClr val="FFFF00"/>
                </a:highlight>
              </a:rPr>
              <a:t>(</a:t>
            </a:r>
            <a:r>
              <a:rPr lang="en-US" sz="2800" dirty="0" err="1">
                <a:highlight>
                  <a:srgbClr val="FFFF00"/>
                </a:highlight>
              </a:rPr>
              <a:t>file_path</a:t>
            </a:r>
            <a:r>
              <a:rPr lang="en-US" sz="2800" dirty="0">
                <a:highlight>
                  <a:srgbClr val="FFFF00"/>
                </a:highlight>
              </a:rPr>
              <a:t>)</a:t>
            </a:r>
          </a:p>
          <a:p>
            <a:pPr lvl="2"/>
            <a:endParaRPr lang="en-US" sz="2800" dirty="0"/>
          </a:p>
          <a:p>
            <a:pPr lvl="2"/>
            <a:r>
              <a:rPr lang="en-US" sz="2800" dirty="0"/>
              <a:t>    return signals</a:t>
            </a:r>
          </a:p>
          <a:p>
            <a:endParaRPr lang="en-US" sz="2800" dirty="0"/>
          </a:p>
        </p:txBody>
      </p:sp>
    </p:spTree>
    <p:extLst>
      <p:ext uri="{BB962C8B-B14F-4D97-AF65-F5344CB8AC3E}">
        <p14:creationId xmlns:p14="http://schemas.microsoft.com/office/powerpoint/2010/main" val="1641581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6F041-F6BE-F7C8-DE0C-2663CD40FDFC}"/>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84F3962F-9780-5DDE-06AE-2F7F811CDAC4}"/>
              </a:ext>
            </a:extLst>
          </p:cNvPr>
          <p:cNvSpPr>
            <a:spLocks noGrp="1"/>
          </p:cNvSpPr>
          <p:nvPr>
            <p:ph type="body" idx="1"/>
          </p:nvPr>
        </p:nvSpPr>
        <p:spPr/>
        <p:txBody>
          <a:bodyPr>
            <a:normAutofit lnSpcReduction="10000"/>
          </a:bodyPr>
          <a:lstStyle/>
          <a:p>
            <a:pPr marL="0" indent="0" algn="ctr">
              <a:buNone/>
            </a:pPr>
            <a:r>
              <a:rPr lang="en-US" sz="3200" dirty="0">
                <a:latin typeface="Times New Roman" panose="02020603050405020304" pitchFamily="18" charset="0"/>
                <a:cs typeface="Times New Roman" panose="02020603050405020304" pitchFamily="18" charset="0"/>
              </a:rPr>
              <a:t>Random Forest</a:t>
            </a:r>
          </a:p>
        </p:txBody>
      </p:sp>
      <p:sp>
        <p:nvSpPr>
          <p:cNvPr id="5" name="Text Placeholder 4">
            <a:extLst>
              <a:ext uri="{FF2B5EF4-FFF2-40B4-BE49-F238E27FC236}">
                <a16:creationId xmlns:a16="http://schemas.microsoft.com/office/drawing/2014/main" id="{1621D4A9-BFA7-2E38-D846-3EB3063B72B0}"/>
              </a:ext>
            </a:extLst>
          </p:cNvPr>
          <p:cNvSpPr>
            <a:spLocks noGrp="1"/>
          </p:cNvSpPr>
          <p:nvPr>
            <p:ph type="body" sz="quarter" idx="3"/>
          </p:nvPr>
        </p:nvSpPr>
        <p:spPr>
          <a:xfrm>
            <a:off x="6096000" y="1968500"/>
            <a:ext cx="5183188" cy="823912"/>
          </a:xfrm>
        </p:spPr>
        <p:txBody>
          <a:bodyPr>
            <a:normAutofit lnSpcReduction="10000"/>
          </a:bodyPr>
          <a:lstStyle/>
          <a:p>
            <a:pPr algn="ctr"/>
            <a:r>
              <a:rPr lang="en-US" sz="2800" dirty="0">
                <a:latin typeface="Times New Roman" panose="02020603050405020304" pitchFamily="18" charset="0"/>
                <a:cs typeface="Times New Roman" panose="02020603050405020304" pitchFamily="18" charset="0"/>
              </a:rPr>
              <a:t>Convolutional Neural Network (CNN)</a:t>
            </a:r>
          </a:p>
        </p:txBody>
      </p:sp>
      <p:sp>
        <p:nvSpPr>
          <p:cNvPr id="7" name="Content Placeholder 3">
            <a:extLst>
              <a:ext uri="{FF2B5EF4-FFF2-40B4-BE49-F238E27FC236}">
                <a16:creationId xmlns:a16="http://schemas.microsoft.com/office/drawing/2014/main" id="{378BA299-EEF2-BB3E-3929-108DD421CB45}"/>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Two Approaches</a:t>
            </a:r>
          </a:p>
        </p:txBody>
      </p:sp>
      <p:pic>
        <p:nvPicPr>
          <p:cNvPr id="4098" name="Picture 2" descr="Random Forest Regression. Random Forest Regression is a… | by Chaya | Level  Up Coding">
            <a:extLst>
              <a:ext uri="{FF2B5EF4-FFF2-40B4-BE49-F238E27FC236}">
                <a16:creationId xmlns:a16="http://schemas.microsoft.com/office/drawing/2014/main" id="{C4AE00EF-E16F-36C5-F7A2-E81F2881E3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792" y="2882347"/>
            <a:ext cx="5181784" cy="299757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Convolutional Neural Network Icons - Free SVG &amp; PNG Convolutional Neural  Network Images - Noun Project">
            <a:extLst>
              <a:ext uri="{FF2B5EF4-FFF2-40B4-BE49-F238E27FC236}">
                <a16:creationId xmlns:a16="http://schemas.microsoft.com/office/drawing/2014/main" id="{9E1BC5E4-F15F-6AA0-20BF-AA34B00D83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4168" y="2935387"/>
            <a:ext cx="2891493" cy="2891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30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3D243-4632-BE73-D6BB-97A3DB301F4A}"/>
              </a:ext>
            </a:extLst>
          </p:cNvPr>
          <p:cNvSpPr>
            <a:spLocks noGrp="1"/>
          </p:cNvSpPr>
          <p:nvPr>
            <p:ph type="title"/>
          </p:nvPr>
        </p:nvSpPr>
        <p:spPr>
          <a:xfrm>
            <a:off x="838200" y="365125"/>
            <a:ext cx="10515600" cy="1223209"/>
          </a:xfrm>
        </p:spPr>
        <p:txBody>
          <a:bodyPr/>
          <a:lstStyle/>
          <a:p>
            <a:endParaRPr lang="en-US" dirty="0"/>
          </a:p>
        </p:txBody>
      </p:sp>
      <p:sp>
        <p:nvSpPr>
          <p:cNvPr id="4" name="Content Placeholder 3">
            <a:extLst>
              <a:ext uri="{FF2B5EF4-FFF2-40B4-BE49-F238E27FC236}">
                <a16:creationId xmlns:a16="http://schemas.microsoft.com/office/drawing/2014/main" id="{B3D37204-9F98-8CFD-3E6E-D491BC2F1282}"/>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Approach #1: Random Forest</a:t>
            </a:r>
          </a:p>
        </p:txBody>
      </p:sp>
      <p:pic>
        <p:nvPicPr>
          <p:cNvPr id="6146" name="Picture 2" descr="Forest PNG transparent image download, size: 1920x1122px">
            <a:extLst>
              <a:ext uri="{FF2B5EF4-FFF2-40B4-BE49-F238E27FC236}">
                <a16:creationId xmlns:a16="http://schemas.microsoft.com/office/drawing/2014/main" id="{D370446A-B6A2-24D6-EFE9-7DF2EBD50DD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49199" y="1838947"/>
            <a:ext cx="2505630" cy="146422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orest PNG transparent image download, size: 1920x1122px">
            <a:extLst>
              <a:ext uri="{FF2B5EF4-FFF2-40B4-BE49-F238E27FC236}">
                <a16:creationId xmlns:a16="http://schemas.microsoft.com/office/drawing/2014/main" id="{D5BDE460-E8F2-20D9-4D6E-B67F74EE8D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504" y="3303175"/>
            <a:ext cx="2255391" cy="13179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orest PNG transparent image download, size: 1920x1122px">
            <a:extLst>
              <a:ext uri="{FF2B5EF4-FFF2-40B4-BE49-F238E27FC236}">
                <a16:creationId xmlns:a16="http://schemas.microsoft.com/office/drawing/2014/main" id="{5E79890F-3A81-7EB0-3633-0B0147AC22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9891" y="1838947"/>
            <a:ext cx="2505630" cy="14642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Forest PNG transparent image download, size: 1920x1122px">
            <a:extLst>
              <a:ext uri="{FF2B5EF4-FFF2-40B4-BE49-F238E27FC236}">
                <a16:creationId xmlns:a16="http://schemas.microsoft.com/office/drawing/2014/main" id="{F7BAE255-2891-A7C4-B498-42D7FBD9B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4080" y="4856742"/>
            <a:ext cx="2505630" cy="14642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Forest PNG transparent image download, size: 1920x1122px">
            <a:extLst>
              <a:ext uri="{FF2B5EF4-FFF2-40B4-BE49-F238E27FC236}">
                <a16:creationId xmlns:a16="http://schemas.microsoft.com/office/drawing/2014/main" id="{48D34771-B79A-0B75-D484-EFCB65C382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465" y="4958483"/>
            <a:ext cx="2505630" cy="146422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Forest PNG transparent image download, size: 1920x1122px">
            <a:extLst>
              <a:ext uri="{FF2B5EF4-FFF2-40B4-BE49-F238E27FC236}">
                <a16:creationId xmlns:a16="http://schemas.microsoft.com/office/drawing/2014/main" id="{8E99B772-0DC4-4EF7-6F40-52585323FC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4650" y="3429000"/>
            <a:ext cx="2505630" cy="1464228"/>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a:extLst>
              <a:ext uri="{FF2B5EF4-FFF2-40B4-BE49-F238E27FC236}">
                <a16:creationId xmlns:a16="http://schemas.microsoft.com/office/drawing/2014/main" id="{A103505A-0544-01C6-0799-3438F640C969}"/>
              </a:ext>
            </a:extLst>
          </p:cNvPr>
          <p:cNvSpPr/>
          <p:nvPr/>
        </p:nvSpPr>
        <p:spPr>
          <a:xfrm>
            <a:off x="4982524" y="2364940"/>
            <a:ext cx="1288026" cy="687622"/>
          </a:xfrm>
          <a:prstGeom prst="ellipse">
            <a:avLst/>
          </a:prstGeom>
          <a:solidFill>
            <a:srgbClr val="A3B1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1dAVB</a:t>
            </a:r>
          </a:p>
        </p:txBody>
      </p:sp>
      <p:sp>
        <p:nvSpPr>
          <p:cNvPr id="12" name="Oval 11">
            <a:extLst>
              <a:ext uri="{FF2B5EF4-FFF2-40B4-BE49-F238E27FC236}">
                <a16:creationId xmlns:a16="http://schemas.microsoft.com/office/drawing/2014/main" id="{8A87A07F-C6B3-9717-ECED-1E4CC6196B55}"/>
              </a:ext>
            </a:extLst>
          </p:cNvPr>
          <p:cNvSpPr/>
          <p:nvPr/>
        </p:nvSpPr>
        <p:spPr>
          <a:xfrm>
            <a:off x="2041536" y="2371318"/>
            <a:ext cx="1288026" cy="687622"/>
          </a:xfrm>
          <a:prstGeom prst="ellipse">
            <a:avLst/>
          </a:prstGeom>
          <a:solidFill>
            <a:srgbClr val="A3B1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RBBB</a:t>
            </a:r>
          </a:p>
        </p:txBody>
      </p:sp>
      <p:sp>
        <p:nvSpPr>
          <p:cNvPr id="13" name="Oval 12">
            <a:extLst>
              <a:ext uri="{FF2B5EF4-FFF2-40B4-BE49-F238E27FC236}">
                <a16:creationId xmlns:a16="http://schemas.microsoft.com/office/drawing/2014/main" id="{F3EF6C33-A0D4-9E09-B877-88E887F9E26F}"/>
              </a:ext>
            </a:extLst>
          </p:cNvPr>
          <p:cNvSpPr/>
          <p:nvPr/>
        </p:nvSpPr>
        <p:spPr>
          <a:xfrm>
            <a:off x="705186" y="3799060"/>
            <a:ext cx="1288026" cy="687622"/>
          </a:xfrm>
          <a:prstGeom prst="ellipse">
            <a:avLst/>
          </a:prstGeom>
          <a:solidFill>
            <a:srgbClr val="A3B1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LBBB</a:t>
            </a:r>
          </a:p>
        </p:txBody>
      </p:sp>
      <p:sp>
        <p:nvSpPr>
          <p:cNvPr id="14" name="Oval 13">
            <a:extLst>
              <a:ext uri="{FF2B5EF4-FFF2-40B4-BE49-F238E27FC236}">
                <a16:creationId xmlns:a16="http://schemas.microsoft.com/office/drawing/2014/main" id="{39027382-DD52-BB41-361D-5E5F434C6DBC}"/>
              </a:ext>
            </a:extLst>
          </p:cNvPr>
          <p:cNvSpPr/>
          <p:nvPr/>
        </p:nvSpPr>
        <p:spPr>
          <a:xfrm>
            <a:off x="3729710" y="4023738"/>
            <a:ext cx="1288026" cy="687622"/>
          </a:xfrm>
          <a:prstGeom prst="ellipse">
            <a:avLst/>
          </a:prstGeom>
          <a:solidFill>
            <a:srgbClr val="A3B1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SB</a:t>
            </a:r>
          </a:p>
        </p:txBody>
      </p:sp>
      <p:sp>
        <p:nvSpPr>
          <p:cNvPr id="15" name="Oval 14">
            <a:extLst>
              <a:ext uri="{FF2B5EF4-FFF2-40B4-BE49-F238E27FC236}">
                <a16:creationId xmlns:a16="http://schemas.microsoft.com/office/drawing/2014/main" id="{EA20D57B-73D4-6B5D-AA5F-11E8524563CF}"/>
              </a:ext>
            </a:extLst>
          </p:cNvPr>
          <p:cNvSpPr/>
          <p:nvPr/>
        </p:nvSpPr>
        <p:spPr>
          <a:xfrm>
            <a:off x="1958001" y="5397776"/>
            <a:ext cx="1288026" cy="687622"/>
          </a:xfrm>
          <a:prstGeom prst="ellipse">
            <a:avLst/>
          </a:prstGeom>
          <a:solidFill>
            <a:srgbClr val="A3B1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ST</a:t>
            </a:r>
          </a:p>
        </p:txBody>
      </p:sp>
      <p:sp>
        <p:nvSpPr>
          <p:cNvPr id="16" name="Oval 15">
            <a:extLst>
              <a:ext uri="{FF2B5EF4-FFF2-40B4-BE49-F238E27FC236}">
                <a16:creationId xmlns:a16="http://schemas.microsoft.com/office/drawing/2014/main" id="{B565DC64-37F2-5F88-151C-24381800DB4B}"/>
              </a:ext>
            </a:extLst>
          </p:cNvPr>
          <p:cNvSpPr/>
          <p:nvPr/>
        </p:nvSpPr>
        <p:spPr>
          <a:xfrm>
            <a:off x="5017736" y="5578793"/>
            <a:ext cx="1288026" cy="687622"/>
          </a:xfrm>
          <a:prstGeom prst="ellipse">
            <a:avLst/>
          </a:prstGeom>
          <a:solidFill>
            <a:srgbClr val="A3B18A"/>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AF</a:t>
            </a:r>
          </a:p>
        </p:txBody>
      </p:sp>
      <p:sp>
        <p:nvSpPr>
          <p:cNvPr id="17" name="Double Bracket 16">
            <a:extLst>
              <a:ext uri="{FF2B5EF4-FFF2-40B4-BE49-F238E27FC236}">
                <a16:creationId xmlns:a16="http://schemas.microsoft.com/office/drawing/2014/main" id="{BC6AA23E-7AB1-C0E5-40DB-AA3DE0B5C355}"/>
              </a:ext>
            </a:extLst>
          </p:cNvPr>
          <p:cNvSpPr/>
          <p:nvPr/>
        </p:nvSpPr>
        <p:spPr>
          <a:xfrm>
            <a:off x="221504" y="1838947"/>
            <a:ext cx="7118555" cy="4887189"/>
          </a:xfrm>
          <a:prstGeom prst="bracketPair">
            <a:avLst/>
          </a:prstGeom>
          <a:ln>
            <a:solidFill>
              <a:srgbClr val="606C3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TextBox 18">
            <a:extLst>
              <a:ext uri="{FF2B5EF4-FFF2-40B4-BE49-F238E27FC236}">
                <a16:creationId xmlns:a16="http://schemas.microsoft.com/office/drawing/2014/main" id="{67F76879-BD81-5B5D-2C96-CC6BEA259890}"/>
              </a:ext>
            </a:extLst>
          </p:cNvPr>
          <p:cNvSpPr txBox="1"/>
          <p:nvPr/>
        </p:nvSpPr>
        <p:spPr>
          <a:xfrm>
            <a:off x="7823741" y="3359211"/>
            <a:ext cx="3991897" cy="2123658"/>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Parameters:</a:t>
            </a:r>
          </a:p>
          <a:p>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Number of Trees </a:t>
            </a:r>
            <a:r>
              <a:rPr lang="en-US" dirty="0">
                <a:latin typeface="Times New Roman" panose="02020603050405020304" pitchFamily="18" charset="0"/>
                <a:cs typeface="Times New Roman" panose="02020603050405020304" pitchFamily="18" charset="0"/>
                <a:sym typeface="Wingdings" panose="05000000000000000000" pitchFamily="2" charset="2"/>
              </a:rPr>
              <a:t> 100 Estimators</a:t>
            </a:r>
          </a:p>
          <a:p>
            <a:pPr algn="ctr"/>
            <a:r>
              <a:rPr lang="en-US" dirty="0">
                <a:latin typeface="Times New Roman" panose="02020603050405020304" pitchFamily="18" charset="0"/>
                <a:cs typeface="Times New Roman" panose="02020603050405020304" pitchFamily="18" charset="0"/>
                <a:sym typeface="Wingdings" panose="05000000000000000000" pitchFamily="2" charset="2"/>
              </a:rPr>
              <a:t>Trained using Train + Dev</a:t>
            </a: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One Classifier Trained per Disease</a:t>
            </a:r>
          </a:p>
          <a:p>
            <a:pPr algn="ctr"/>
            <a:endParaRPr lang="en-US" dirty="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F2134670-3EA8-F1A0-B68C-A08C88523EAC}"/>
              </a:ext>
            </a:extLst>
          </p:cNvPr>
          <p:cNvSpPr txBox="1"/>
          <p:nvPr/>
        </p:nvSpPr>
        <p:spPr>
          <a:xfrm>
            <a:off x="7710292" y="3742197"/>
            <a:ext cx="3991897" cy="923330"/>
          </a:xfrm>
          <a:prstGeom prst="rect">
            <a:avLst/>
          </a:prstGeom>
          <a:noFill/>
        </p:spPr>
        <p:txBody>
          <a:bodyPr wrap="square" rtlCol="0">
            <a:spAutoFit/>
          </a:bodyPr>
          <a:lstStyle/>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a:p>
            <a:pPr algn="ct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122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3D243-4632-BE73-D6BB-97A3DB301F4A}"/>
              </a:ext>
            </a:extLst>
          </p:cNvPr>
          <p:cNvSpPr>
            <a:spLocks noGrp="1"/>
          </p:cNvSpPr>
          <p:nvPr>
            <p:ph type="title"/>
          </p:nvPr>
        </p:nvSpPr>
        <p:spPr>
          <a:xfrm>
            <a:off x="838199" y="138905"/>
            <a:ext cx="10515600" cy="1325563"/>
          </a:xfrm>
        </p:spPr>
        <p:txBody>
          <a:bodyPr/>
          <a:lstStyle/>
          <a:p>
            <a:endParaRPr lang="en-US"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B3D37204-9F98-8CFD-3E6E-D491BC2F1282}"/>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Approach #2: CNN</a:t>
            </a:r>
          </a:p>
        </p:txBody>
      </p:sp>
      <p:pic>
        <p:nvPicPr>
          <p:cNvPr id="5122" name="Picture 2" descr="Human Brain With Transparent Background 23630283 PNG">
            <a:extLst>
              <a:ext uri="{FF2B5EF4-FFF2-40B4-BE49-F238E27FC236}">
                <a16:creationId xmlns:a16="http://schemas.microsoft.com/office/drawing/2014/main" id="{868B0C74-12BA-46B7-DAF7-299F5E1841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9720" y="1771788"/>
            <a:ext cx="7092559" cy="4721087"/>
          </a:xfrm>
          <a:prstGeom prst="rect">
            <a:avLst/>
          </a:prstGeom>
          <a:noFill/>
          <a:extLst>
            <a:ext uri="{909E8E84-426E-40DD-AFC4-6F175D3DCCD1}">
              <a14:hiddenFill xmlns:a14="http://schemas.microsoft.com/office/drawing/2010/main">
                <a:solidFill>
                  <a:srgbClr val="FFFFFF"/>
                </a:solidFill>
              </a14:hiddenFill>
            </a:ext>
          </a:extLst>
        </p:spPr>
      </p:pic>
      <p:sp>
        <p:nvSpPr>
          <p:cNvPr id="10" name="Freeform: Shape 9">
            <a:extLst>
              <a:ext uri="{FF2B5EF4-FFF2-40B4-BE49-F238E27FC236}">
                <a16:creationId xmlns:a16="http://schemas.microsoft.com/office/drawing/2014/main" id="{DBAB8F78-D90A-242D-A3B6-1D73AF62213D}"/>
              </a:ext>
            </a:extLst>
          </p:cNvPr>
          <p:cNvSpPr/>
          <p:nvPr/>
        </p:nvSpPr>
        <p:spPr>
          <a:xfrm>
            <a:off x="4152900" y="1978163"/>
            <a:ext cx="1943099" cy="3106631"/>
          </a:xfrm>
          <a:custGeom>
            <a:avLst/>
            <a:gdLst>
              <a:gd name="connsiteX0" fmla="*/ 426720 w 1181100"/>
              <a:gd name="connsiteY0" fmla="*/ 2407920 h 3040380"/>
              <a:gd name="connsiteX1" fmla="*/ 426720 w 1181100"/>
              <a:gd name="connsiteY1" fmla="*/ 2407920 h 3040380"/>
              <a:gd name="connsiteX2" fmla="*/ 434340 w 1181100"/>
              <a:gd name="connsiteY2" fmla="*/ 2667000 h 3040380"/>
              <a:gd name="connsiteX3" fmla="*/ 457200 w 1181100"/>
              <a:gd name="connsiteY3" fmla="*/ 2689860 h 3040380"/>
              <a:gd name="connsiteX4" fmla="*/ 464820 w 1181100"/>
              <a:gd name="connsiteY4" fmla="*/ 2712720 h 3040380"/>
              <a:gd name="connsiteX5" fmla="*/ 525780 w 1181100"/>
              <a:gd name="connsiteY5" fmla="*/ 2766060 h 3040380"/>
              <a:gd name="connsiteX6" fmla="*/ 571500 w 1181100"/>
              <a:gd name="connsiteY6" fmla="*/ 2811780 h 3040380"/>
              <a:gd name="connsiteX7" fmla="*/ 586740 w 1181100"/>
              <a:gd name="connsiteY7" fmla="*/ 2834640 h 3040380"/>
              <a:gd name="connsiteX8" fmla="*/ 624840 w 1181100"/>
              <a:gd name="connsiteY8" fmla="*/ 2880360 h 3040380"/>
              <a:gd name="connsiteX9" fmla="*/ 640080 w 1181100"/>
              <a:gd name="connsiteY9" fmla="*/ 2918460 h 3040380"/>
              <a:gd name="connsiteX10" fmla="*/ 678180 w 1181100"/>
              <a:gd name="connsiteY10" fmla="*/ 2964180 h 3040380"/>
              <a:gd name="connsiteX11" fmla="*/ 716280 w 1181100"/>
              <a:gd name="connsiteY11" fmla="*/ 2987040 h 3040380"/>
              <a:gd name="connsiteX12" fmla="*/ 853440 w 1181100"/>
              <a:gd name="connsiteY12" fmla="*/ 3009900 h 3040380"/>
              <a:gd name="connsiteX13" fmla="*/ 883920 w 1181100"/>
              <a:gd name="connsiteY13" fmla="*/ 3025140 h 3040380"/>
              <a:gd name="connsiteX14" fmla="*/ 929640 w 1181100"/>
              <a:gd name="connsiteY14" fmla="*/ 3032760 h 3040380"/>
              <a:gd name="connsiteX15" fmla="*/ 967740 w 1181100"/>
              <a:gd name="connsiteY15" fmla="*/ 3040380 h 3040380"/>
              <a:gd name="connsiteX16" fmla="*/ 998220 w 1181100"/>
              <a:gd name="connsiteY16" fmla="*/ 3032760 h 3040380"/>
              <a:gd name="connsiteX17" fmla="*/ 1066800 w 1181100"/>
              <a:gd name="connsiteY17" fmla="*/ 2948940 h 3040380"/>
              <a:gd name="connsiteX18" fmla="*/ 1074420 w 1181100"/>
              <a:gd name="connsiteY18" fmla="*/ 2903220 h 3040380"/>
              <a:gd name="connsiteX19" fmla="*/ 1089660 w 1181100"/>
              <a:gd name="connsiteY19" fmla="*/ 2872740 h 3040380"/>
              <a:gd name="connsiteX20" fmla="*/ 1097280 w 1181100"/>
              <a:gd name="connsiteY20" fmla="*/ 2834640 h 3040380"/>
              <a:gd name="connsiteX21" fmla="*/ 1104900 w 1181100"/>
              <a:gd name="connsiteY21" fmla="*/ 2750820 h 3040380"/>
              <a:gd name="connsiteX22" fmla="*/ 1112520 w 1181100"/>
              <a:gd name="connsiteY22" fmla="*/ 2705100 h 3040380"/>
              <a:gd name="connsiteX23" fmla="*/ 1120140 w 1181100"/>
              <a:gd name="connsiteY23" fmla="*/ 2667000 h 3040380"/>
              <a:gd name="connsiteX24" fmla="*/ 1135380 w 1181100"/>
              <a:gd name="connsiteY24" fmla="*/ 2522220 h 3040380"/>
              <a:gd name="connsiteX25" fmla="*/ 1158240 w 1181100"/>
              <a:gd name="connsiteY25" fmla="*/ 2392680 h 3040380"/>
              <a:gd name="connsiteX26" fmla="*/ 1165860 w 1181100"/>
              <a:gd name="connsiteY26" fmla="*/ 2324100 h 3040380"/>
              <a:gd name="connsiteX27" fmla="*/ 1181100 w 1181100"/>
              <a:gd name="connsiteY27" fmla="*/ 2202180 h 3040380"/>
              <a:gd name="connsiteX28" fmla="*/ 1150620 w 1181100"/>
              <a:gd name="connsiteY28" fmla="*/ 2110740 h 3040380"/>
              <a:gd name="connsiteX29" fmla="*/ 1120140 w 1181100"/>
              <a:gd name="connsiteY29" fmla="*/ 2072640 h 3040380"/>
              <a:gd name="connsiteX30" fmla="*/ 1104900 w 1181100"/>
              <a:gd name="connsiteY30" fmla="*/ 2042160 h 3040380"/>
              <a:gd name="connsiteX31" fmla="*/ 1089660 w 1181100"/>
              <a:gd name="connsiteY31" fmla="*/ 2019300 h 3040380"/>
              <a:gd name="connsiteX32" fmla="*/ 1082040 w 1181100"/>
              <a:gd name="connsiteY32" fmla="*/ 1996440 h 3040380"/>
              <a:gd name="connsiteX33" fmla="*/ 1043940 w 1181100"/>
              <a:gd name="connsiteY33" fmla="*/ 1965960 h 3040380"/>
              <a:gd name="connsiteX34" fmla="*/ 1021080 w 1181100"/>
              <a:gd name="connsiteY34" fmla="*/ 1943100 h 3040380"/>
              <a:gd name="connsiteX35" fmla="*/ 990600 w 1181100"/>
              <a:gd name="connsiteY35" fmla="*/ 1927860 h 3040380"/>
              <a:gd name="connsiteX36" fmla="*/ 922020 w 1181100"/>
              <a:gd name="connsiteY36" fmla="*/ 1897380 h 3040380"/>
              <a:gd name="connsiteX37" fmla="*/ 876300 w 1181100"/>
              <a:gd name="connsiteY37" fmla="*/ 1866900 h 3040380"/>
              <a:gd name="connsiteX38" fmla="*/ 830580 w 1181100"/>
              <a:gd name="connsiteY38" fmla="*/ 1653540 h 3040380"/>
              <a:gd name="connsiteX39" fmla="*/ 800100 w 1181100"/>
              <a:gd name="connsiteY39" fmla="*/ 1478280 h 3040380"/>
              <a:gd name="connsiteX40" fmla="*/ 792480 w 1181100"/>
              <a:gd name="connsiteY40" fmla="*/ 1287780 h 3040380"/>
              <a:gd name="connsiteX41" fmla="*/ 822960 w 1181100"/>
              <a:gd name="connsiteY41" fmla="*/ 1219200 h 3040380"/>
              <a:gd name="connsiteX42" fmla="*/ 868680 w 1181100"/>
              <a:gd name="connsiteY42" fmla="*/ 1112520 h 3040380"/>
              <a:gd name="connsiteX43" fmla="*/ 876300 w 1181100"/>
              <a:gd name="connsiteY43" fmla="*/ 1074420 h 3040380"/>
              <a:gd name="connsiteX44" fmla="*/ 899160 w 1181100"/>
              <a:gd name="connsiteY44" fmla="*/ 1036320 h 3040380"/>
              <a:gd name="connsiteX45" fmla="*/ 876300 w 1181100"/>
              <a:gd name="connsiteY45" fmla="*/ 891540 h 3040380"/>
              <a:gd name="connsiteX46" fmla="*/ 853440 w 1181100"/>
              <a:gd name="connsiteY46" fmla="*/ 800100 h 3040380"/>
              <a:gd name="connsiteX47" fmla="*/ 830580 w 1181100"/>
              <a:gd name="connsiteY47" fmla="*/ 640080 h 3040380"/>
              <a:gd name="connsiteX48" fmla="*/ 838200 w 1181100"/>
              <a:gd name="connsiteY48" fmla="*/ 464820 h 3040380"/>
              <a:gd name="connsiteX49" fmla="*/ 845820 w 1181100"/>
              <a:gd name="connsiteY49" fmla="*/ 327660 h 3040380"/>
              <a:gd name="connsiteX50" fmla="*/ 800100 w 1181100"/>
              <a:gd name="connsiteY50" fmla="*/ 236220 h 3040380"/>
              <a:gd name="connsiteX51" fmla="*/ 708660 w 1181100"/>
              <a:gd name="connsiteY51" fmla="*/ 129540 h 3040380"/>
              <a:gd name="connsiteX52" fmla="*/ 662940 w 1181100"/>
              <a:gd name="connsiteY52" fmla="*/ 68580 h 3040380"/>
              <a:gd name="connsiteX53" fmla="*/ 617220 w 1181100"/>
              <a:gd name="connsiteY53" fmla="*/ 38100 h 3040380"/>
              <a:gd name="connsiteX54" fmla="*/ 571500 w 1181100"/>
              <a:gd name="connsiteY54" fmla="*/ 0 h 3040380"/>
              <a:gd name="connsiteX55" fmla="*/ 358140 w 1181100"/>
              <a:gd name="connsiteY55" fmla="*/ 7620 h 3040380"/>
              <a:gd name="connsiteX56" fmla="*/ 327660 w 1181100"/>
              <a:gd name="connsiteY56" fmla="*/ 15240 h 3040380"/>
              <a:gd name="connsiteX57" fmla="*/ 281940 w 1181100"/>
              <a:gd name="connsiteY57" fmla="*/ 45720 h 3040380"/>
              <a:gd name="connsiteX58" fmla="*/ 266700 w 1181100"/>
              <a:gd name="connsiteY58" fmla="*/ 68580 h 3040380"/>
              <a:gd name="connsiteX59" fmla="*/ 213360 w 1181100"/>
              <a:gd name="connsiteY59" fmla="*/ 114300 h 3040380"/>
              <a:gd name="connsiteX60" fmla="*/ 190500 w 1181100"/>
              <a:gd name="connsiteY60" fmla="*/ 121920 h 3040380"/>
              <a:gd name="connsiteX61" fmla="*/ 137160 w 1181100"/>
              <a:gd name="connsiteY61" fmla="*/ 144780 h 3040380"/>
              <a:gd name="connsiteX62" fmla="*/ 60960 w 1181100"/>
              <a:gd name="connsiteY62" fmla="*/ 190500 h 3040380"/>
              <a:gd name="connsiteX63" fmla="*/ 0 w 1181100"/>
              <a:gd name="connsiteY63" fmla="*/ 243840 h 3040380"/>
              <a:gd name="connsiteX64" fmla="*/ 7620 w 1181100"/>
              <a:gd name="connsiteY64" fmla="*/ 350520 h 3040380"/>
              <a:gd name="connsiteX65" fmla="*/ 22860 w 1181100"/>
              <a:gd name="connsiteY65" fmla="*/ 381000 h 3040380"/>
              <a:gd name="connsiteX66" fmla="*/ 45720 w 1181100"/>
              <a:gd name="connsiteY66" fmla="*/ 434340 h 3040380"/>
              <a:gd name="connsiteX67" fmla="*/ 68580 w 1181100"/>
              <a:gd name="connsiteY67" fmla="*/ 457200 h 3040380"/>
              <a:gd name="connsiteX68" fmla="*/ 91440 w 1181100"/>
              <a:gd name="connsiteY68" fmla="*/ 487680 h 3040380"/>
              <a:gd name="connsiteX69" fmla="*/ 114300 w 1181100"/>
              <a:gd name="connsiteY69" fmla="*/ 510540 h 3040380"/>
              <a:gd name="connsiteX70" fmla="*/ 160020 w 1181100"/>
              <a:gd name="connsiteY70" fmla="*/ 548640 h 3040380"/>
              <a:gd name="connsiteX71" fmla="*/ 167640 w 1181100"/>
              <a:gd name="connsiteY71" fmla="*/ 571500 h 3040380"/>
              <a:gd name="connsiteX72" fmla="*/ 190500 w 1181100"/>
              <a:gd name="connsiteY72" fmla="*/ 609600 h 3040380"/>
              <a:gd name="connsiteX73" fmla="*/ 205740 w 1181100"/>
              <a:gd name="connsiteY73" fmla="*/ 632460 h 3040380"/>
              <a:gd name="connsiteX74" fmla="*/ 220980 w 1181100"/>
              <a:gd name="connsiteY74" fmla="*/ 670560 h 3040380"/>
              <a:gd name="connsiteX75" fmla="*/ 243840 w 1181100"/>
              <a:gd name="connsiteY75" fmla="*/ 1325880 h 3040380"/>
              <a:gd name="connsiteX76" fmla="*/ 281940 w 1181100"/>
              <a:gd name="connsiteY76" fmla="*/ 1455420 h 3040380"/>
              <a:gd name="connsiteX77" fmla="*/ 304800 w 1181100"/>
              <a:gd name="connsiteY77" fmla="*/ 1485900 h 3040380"/>
              <a:gd name="connsiteX78" fmla="*/ 327660 w 1181100"/>
              <a:gd name="connsiteY78" fmla="*/ 1531620 h 3040380"/>
              <a:gd name="connsiteX79" fmla="*/ 388620 w 1181100"/>
              <a:gd name="connsiteY79" fmla="*/ 1592580 h 3040380"/>
              <a:gd name="connsiteX80" fmla="*/ 403860 w 1181100"/>
              <a:gd name="connsiteY80" fmla="*/ 1630680 h 3040380"/>
              <a:gd name="connsiteX81" fmla="*/ 464820 w 1181100"/>
              <a:gd name="connsiteY81" fmla="*/ 1699260 h 3040380"/>
              <a:gd name="connsiteX82" fmla="*/ 510540 w 1181100"/>
              <a:gd name="connsiteY82" fmla="*/ 1912620 h 3040380"/>
              <a:gd name="connsiteX83" fmla="*/ 525780 w 1181100"/>
              <a:gd name="connsiteY83" fmla="*/ 2049780 h 3040380"/>
              <a:gd name="connsiteX84" fmla="*/ 556260 w 1181100"/>
              <a:gd name="connsiteY84" fmla="*/ 2125980 h 3040380"/>
              <a:gd name="connsiteX85" fmla="*/ 563880 w 1181100"/>
              <a:gd name="connsiteY85" fmla="*/ 2148840 h 3040380"/>
              <a:gd name="connsiteX86" fmla="*/ 533400 w 1181100"/>
              <a:gd name="connsiteY86" fmla="*/ 2430780 h 3040380"/>
              <a:gd name="connsiteX87" fmla="*/ 502920 w 1181100"/>
              <a:gd name="connsiteY87" fmla="*/ 2484120 h 3040380"/>
              <a:gd name="connsiteX88" fmla="*/ 487680 w 1181100"/>
              <a:gd name="connsiteY88" fmla="*/ 2514600 h 3040380"/>
              <a:gd name="connsiteX89" fmla="*/ 441960 w 1181100"/>
              <a:gd name="connsiteY89" fmla="*/ 2545080 h 3040380"/>
              <a:gd name="connsiteX90" fmla="*/ 411480 w 1181100"/>
              <a:gd name="connsiteY90" fmla="*/ 2567940 h 3040380"/>
              <a:gd name="connsiteX91" fmla="*/ 411480 w 1181100"/>
              <a:gd name="connsiteY91" fmla="*/ 2606040 h 3040380"/>
              <a:gd name="connsiteX92" fmla="*/ 411480 w 1181100"/>
              <a:gd name="connsiteY92" fmla="*/ 2606040 h 3040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181100" h="3040380">
                <a:moveTo>
                  <a:pt x="426720" y="2407920"/>
                </a:moveTo>
                <a:lnTo>
                  <a:pt x="426720" y="2407920"/>
                </a:lnTo>
                <a:cubicBezTo>
                  <a:pt x="429260" y="2494280"/>
                  <a:pt x="425054" y="2581103"/>
                  <a:pt x="434340" y="2667000"/>
                </a:cubicBezTo>
                <a:cubicBezTo>
                  <a:pt x="435498" y="2677714"/>
                  <a:pt x="451222" y="2680894"/>
                  <a:pt x="457200" y="2689860"/>
                </a:cubicBezTo>
                <a:cubicBezTo>
                  <a:pt x="461655" y="2696543"/>
                  <a:pt x="460151" y="2706184"/>
                  <a:pt x="464820" y="2712720"/>
                </a:cubicBezTo>
                <a:cubicBezTo>
                  <a:pt x="494501" y="2754273"/>
                  <a:pt x="492449" y="2732729"/>
                  <a:pt x="525780" y="2766060"/>
                </a:cubicBezTo>
                <a:cubicBezTo>
                  <a:pt x="582490" y="2822770"/>
                  <a:pt x="517626" y="2775864"/>
                  <a:pt x="571500" y="2811780"/>
                </a:cubicBezTo>
                <a:cubicBezTo>
                  <a:pt x="576580" y="2819400"/>
                  <a:pt x="581117" y="2827411"/>
                  <a:pt x="586740" y="2834640"/>
                </a:cubicBezTo>
                <a:cubicBezTo>
                  <a:pt x="598919" y="2850299"/>
                  <a:pt x="614189" y="2863623"/>
                  <a:pt x="624840" y="2880360"/>
                </a:cubicBezTo>
                <a:cubicBezTo>
                  <a:pt x="632184" y="2891900"/>
                  <a:pt x="633963" y="2906226"/>
                  <a:pt x="640080" y="2918460"/>
                </a:cubicBezTo>
                <a:cubicBezTo>
                  <a:pt x="647824" y="2933949"/>
                  <a:pt x="664698" y="2954069"/>
                  <a:pt x="678180" y="2964180"/>
                </a:cubicBezTo>
                <a:cubicBezTo>
                  <a:pt x="690028" y="2973066"/>
                  <a:pt x="702144" y="2982622"/>
                  <a:pt x="716280" y="2987040"/>
                </a:cubicBezTo>
                <a:cubicBezTo>
                  <a:pt x="739589" y="2994324"/>
                  <a:pt x="821434" y="3005328"/>
                  <a:pt x="853440" y="3009900"/>
                </a:cubicBezTo>
                <a:cubicBezTo>
                  <a:pt x="863600" y="3014980"/>
                  <a:pt x="873040" y="3021876"/>
                  <a:pt x="883920" y="3025140"/>
                </a:cubicBezTo>
                <a:cubicBezTo>
                  <a:pt x="898719" y="3029580"/>
                  <a:pt x="914439" y="3029996"/>
                  <a:pt x="929640" y="3032760"/>
                </a:cubicBezTo>
                <a:cubicBezTo>
                  <a:pt x="942383" y="3035077"/>
                  <a:pt x="955040" y="3037840"/>
                  <a:pt x="967740" y="3040380"/>
                </a:cubicBezTo>
                <a:cubicBezTo>
                  <a:pt x="977900" y="3037840"/>
                  <a:pt x="989640" y="3038766"/>
                  <a:pt x="998220" y="3032760"/>
                </a:cubicBezTo>
                <a:cubicBezTo>
                  <a:pt x="1036974" y="3005632"/>
                  <a:pt x="1044835" y="2985548"/>
                  <a:pt x="1066800" y="2948940"/>
                </a:cubicBezTo>
                <a:cubicBezTo>
                  <a:pt x="1069340" y="2933700"/>
                  <a:pt x="1069980" y="2918019"/>
                  <a:pt x="1074420" y="2903220"/>
                </a:cubicBezTo>
                <a:cubicBezTo>
                  <a:pt x="1077684" y="2892340"/>
                  <a:pt x="1086068" y="2883516"/>
                  <a:pt x="1089660" y="2872740"/>
                </a:cubicBezTo>
                <a:cubicBezTo>
                  <a:pt x="1093756" y="2860453"/>
                  <a:pt x="1094740" y="2847340"/>
                  <a:pt x="1097280" y="2834640"/>
                </a:cubicBezTo>
                <a:cubicBezTo>
                  <a:pt x="1099820" y="2806700"/>
                  <a:pt x="1101622" y="2778683"/>
                  <a:pt x="1104900" y="2750820"/>
                </a:cubicBezTo>
                <a:cubicBezTo>
                  <a:pt x="1106705" y="2735476"/>
                  <a:pt x="1109756" y="2720301"/>
                  <a:pt x="1112520" y="2705100"/>
                </a:cubicBezTo>
                <a:cubicBezTo>
                  <a:pt x="1114837" y="2692357"/>
                  <a:pt x="1118534" y="2679851"/>
                  <a:pt x="1120140" y="2667000"/>
                </a:cubicBezTo>
                <a:cubicBezTo>
                  <a:pt x="1126159" y="2618848"/>
                  <a:pt x="1128704" y="2570285"/>
                  <a:pt x="1135380" y="2522220"/>
                </a:cubicBezTo>
                <a:cubicBezTo>
                  <a:pt x="1141412" y="2478790"/>
                  <a:pt x="1151573" y="2436017"/>
                  <a:pt x="1158240" y="2392680"/>
                </a:cubicBezTo>
                <a:cubicBezTo>
                  <a:pt x="1161737" y="2369947"/>
                  <a:pt x="1162820" y="2346899"/>
                  <a:pt x="1165860" y="2324100"/>
                </a:cubicBezTo>
                <a:cubicBezTo>
                  <a:pt x="1184766" y="2182301"/>
                  <a:pt x="1160229" y="2410893"/>
                  <a:pt x="1181100" y="2202180"/>
                </a:cubicBezTo>
                <a:cubicBezTo>
                  <a:pt x="1172180" y="2166498"/>
                  <a:pt x="1170306" y="2140268"/>
                  <a:pt x="1150620" y="2110740"/>
                </a:cubicBezTo>
                <a:cubicBezTo>
                  <a:pt x="1141598" y="2097208"/>
                  <a:pt x="1129162" y="2086172"/>
                  <a:pt x="1120140" y="2072640"/>
                </a:cubicBezTo>
                <a:cubicBezTo>
                  <a:pt x="1113839" y="2063189"/>
                  <a:pt x="1110536" y="2052023"/>
                  <a:pt x="1104900" y="2042160"/>
                </a:cubicBezTo>
                <a:cubicBezTo>
                  <a:pt x="1100356" y="2034209"/>
                  <a:pt x="1093756" y="2027491"/>
                  <a:pt x="1089660" y="2019300"/>
                </a:cubicBezTo>
                <a:cubicBezTo>
                  <a:pt x="1086068" y="2012116"/>
                  <a:pt x="1087267" y="2002538"/>
                  <a:pt x="1082040" y="1996440"/>
                </a:cubicBezTo>
                <a:cubicBezTo>
                  <a:pt x="1071456" y="1984091"/>
                  <a:pt x="1056180" y="1976670"/>
                  <a:pt x="1043940" y="1965960"/>
                </a:cubicBezTo>
                <a:cubicBezTo>
                  <a:pt x="1035830" y="1958864"/>
                  <a:pt x="1029849" y="1949364"/>
                  <a:pt x="1021080" y="1943100"/>
                </a:cubicBezTo>
                <a:cubicBezTo>
                  <a:pt x="1011837" y="1936498"/>
                  <a:pt x="1000530" y="1933377"/>
                  <a:pt x="990600" y="1927860"/>
                </a:cubicBezTo>
                <a:cubicBezTo>
                  <a:pt x="936672" y="1897900"/>
                  <a:pt x="971711" y="1909803"/>
                  <a:pt x="922020" y="1897380"/>
                </a:cubicBezTo>
                <a:cubicBezTo>
                  <a:pt x="906780" y="1887220"/>
                  <a:pt x="883879" y="1883574"/>
                  <a:pt x="876300" y="1866900"/>
                </a:cubicBezTo>
                <a:cubicBezTo>
                  <a:pt x="872052" y="1857555"/>
                  <a:pt x="837389" y="1690991"/>
                  <a:pt x="830580" y="1653540"/>
                </a:cubicBezTo>
                <a:cubicBezTo>
                  <a:pt x="819973" y="1595200"/>
                  <a:pt x="800100" y="1478280"/>
                  <a:pt x="800100" y="1478280"/>
                </a:cubicBezTo>
                <a:cubicBezTo>
                  <a:pt x="797560" y="1414780"/>
                  <a:pt x="786894" y="1351085"/>
                  <a:pt x="792480" y="1287780"/>
                </a:cubicBezTo>
                <a:cubicBezTo>
                  <a:pt x="794679" y="1262861"/>
                  <a:pt x="813435" y="1242332"/>
                  <a:pt x="822960" y="1219200"/>
                </a:cubicBezTo>
                <a:cubicBezTo>
                  <a:pt x="867826" y="1110239"/>
                  <a:pt x="823534" y="1202812"/>
                  <a:pt x="868680" y="1112520"/>
                </a:cubicBezTo>
                <a:cubicBezTo>
                  <a:pt x="871220" y="1099820"/>
                  <a:pt x="871490" y="1086445"/>
                  <a:pt x="876300" y="1074420"/>
                </a:cubicBezTo>
                <a:cubicBezTo>
                  <a:pt x="881801" y="1060669"/>
                  <a:pt x="898382" y="1051110"/>
                  <a:pt x="899160" y="1036320"/>
                </a:cubicBezTo>
                <a:cubicBezTo>
                  <a:pt x="899867" y="1022883"/>
                  <a:pt x="884554" y="926621"/>
                  <a:pt x="876300" y="891540"/>
                </a:cubicBezTo>
                <a:cubicBezTo>
                  <a:pt x="869104" y="860957"/>
                  <a:pt x="857337" y="831275"/>
                  <a:pt x="853440" y="800100"/>
                </a:cubicBezTo>
                <a:cubicBezTo>
                  <a:pt x="836594" y="665329"/>
                  <a:pt x="846232" y="718341"/>
                  <a:pt x="830580" y="640080"/>
                </a:cubicBezTo>
                <a:cubicBezTo>
                  <a:pt x="833120" y="581660"/>
                  <a:pt x="835351" y="523226"/>
                  <a:pt x="838200" y="464820"/>
                </a:cubicBezTo>
                <a:cubicBezTo>
                  <a:pt x="840431" y="419084"/>
                  <a:pt x="845820" y="373451"/>
                  <a:pt x="845820" y="327660"/>
                </a:cubicBezTo>
                <a:cubicBezTo>
                  <a:pt x="845820" y="295988"/>
                  <a:pt x="813018" y="255597"/>
                  <a:pt x="800100" y="236220"/>
                </a:cubicBezTo>
                <a:cubicBezTo>
                  <a:pt x="743828" y="151812"/>
                  <a:pt x="767616" y="176705"/>
                  <a:pt x="708660" y="129540"/>
                </a:cubicBezTo>
                <a:cubicBezTo>
                  <a:pt x="692069" y="96357"/>
                  <a:pt x="695033" y="94255"/>
                  <a:pt x="662940" y="68580"/>
                </a:cubicBezTo>
                <a:cubicBezTo>
                  <a:pt x="648637" y="57138"/>
                  <a:pt x="630172" y="51052"/>
                  <a:pt x="617220" y="38100"/>
                </a:cubicBezTo>
                <a:cubicBezTo>
                  <a:pt x="587884" y="8764"/>
                  <a:pt x="603326" y="21218"/>
                  <a:pt x="571500" y="0"/>
                </a:cubicBezTo>
                <a:cubicBezTo>
                  <a:pt x="500380" y="2540"/>
                  <a:pt x="429167" y="3181"/>
                  <a:pt x="358140" y="7620"/>
                </a:cubicBezTo>
                <a:cubicBezTo>
                  <a:pt x="347688" y="8273"/>
                  <a:pt x="337027" y="10556"/>
                  <a:pt x="327660" y="15240"/>
                </a:cubicBezTo>
                <a:cubicBezTo>
                  <a:pt x="311277" y="23431"/>
                  <a:pt x="281940" y="45720"/>
                  <a:pt x="281940" y="45720"/>
                </a:cubicBezTo>
                <a:cubicBezTo>
                  <a:pt x="276860" y="53340"/>
                  <a:pt x="272563" y="61545"/>
                  <a:pt x="266700" y="68580"/>
                </a:cubicBezTo>
                <a:cubicBezTo>
                  <a:pt x="254416" y="83320"/>
                  <a:pt x="229413" y="105127"/>
                  <a:pt x="213360" y="114300"/>
                </a:cubicBezTo>
                <a:cubicBezTo>
                  <a:pt x="206386" y="118285"/>
                  <a:pt x="197883" y="118756"/>
                  <a:pt x="190500" y="121920"/>
                </a:cubicBezTo>
                <a:cubicBezTo>
                  <a:pt x="124588" y="150168"/>
                  <a:pt x="190771" y="126910"/>
                  <a:pt x="137160" y="144780"/>
                </a:cubicBezTo>
                <a:cubicBezTo>
                  <a:pt x="25122" y="234411"/>
                  <a:pt x="167361" y="126659"/>
                  <a:pt x="60960" y="190500"/>
                </a:cubicBezTo>
                <a:cubicBezTo>
                  <a:pt x="37703" y="204454"/>
                  <a:pt x="18950" y="224890"/>
                  <a:pt x="0" y="243840"/>
                </a:cubicBezTo>
                <a:cubicBezTo>
                  <a:pt x="2540" y="279400"/>
                  <a:pt x="1759" y="315354"/>
                  <a:pt x="7620" y="350520"/>
                </a:cubicBezTo>
                <a:cubicBezTo>
                  <a:pt x="9487" y="361725"/>
                  <a:pt x="18385" y="370559"/>
                  <a:pt x="22860" y="381000"/>
                </a:cubicBezTo>
                <a:cubicBezTo>
                  <a:pt x="33520" y="405874"/>
                  <a:pt x="27668" y="409068"/>
                  <a:pt x="45720" y="434340"/>
                </a:cubicBezTo>
                <a:cubicBezTo>
                  <a:pt x="51984" y="443109"/>
                  <a:pt x="61567" y="449018"/>
                  <a:pt x="68580" y="457200"/>
                </a:cubicBezTo>
                <a:cubicBezTo>
                  <a:pt x="76845" y="466843"/>
                  <a:pt x="83175" y="478037"/>
                  <a:pt x="91440" y="487680"/>
                </a:cubicBezTo>
                <a:cubicBezTo>
                  <a:pt x="98453" y="495862"/>
                  <a:pt x="107401" y="502261"/>
                  <a:pt x="114300" y="510540"/>
                </a:cubicBezTo>
                <a:cubicBezTo>
                  <a:pt x="145073" y="547467"/>
                  <a:pt x="109898" y="523579"/>
                  <a:pt x="160020" y="548640"/>
                </a:cubicBezTo>
                <a:cubicBezTo>
                  <a:pt x="162560" y="556260"/>
                  <a:pt x="164048" y="564316"/>
                  <a:pt x="167640" y="571500"/>
                </a:cubicBezTo>
                <a:cubicBezTo>
                  <a:pt x="174264" y="584747"/>
                  <a:pt x="182650" y="597041"/>
                  <a:pt x="190500" y="609600"/>
                </a:cubicBezTo>
                <a:cubicBezTo>
                  <a:pt x="195354" y="617366"/>
                  <a:pt x="201644" y="624269"/>
                  <a:pt x="205740" y="632460"/>
                </a:cubicBezTo>
                <a:cubicBezTo>
                  <a:pt x="211857" y="644694"/>
                  <a:pt x="215900" y="657860"/>
                  <a:pt x="220980" y="670560"/>
                </a:cubicBezTo>
                <a:cubicBezTo>
                  <a:pt x="228600" y="889000"/>
                  <a:pt x="232471" y="1107603"/>
                  <a:pt x="243840" y="1325880"/>
                </a:cubicBezTo>
                <a:cubicBezTo>
                  <a:pt x="246036" y="1368042"/>
                  <a:pt x="261451" y="1417856"/>
                  <a:pt x="281940" y="1455420"/>
                </a:cubicBezTo>
                <a:cubicBezTo>
                  <a:pt x="288021" y="1466569"/>
                  <a:pt x="298266" y="1475010"/>
                  <a:pt x="304800" y="1485900"/>
                </a:cubicBezTo>
                <a:cubicBezTo>
                  <a:pt x="313566" y="1500511"/>
                  <a:pt x="317133" y="1518222"/>
                  <a:pt x="327660" y="1531620"/>
                </a:cubicBezTo>
                <a:cubicBezTo>
                  <a:pt x="345414" y="1554216"/>
                  <a:pt x="388620" y="1592580"/>
                  <a:pt x="388620" y="1592580"/>
                </a:cubicBezTo>
                <a:cubicBezTo>
                  <a:pt x="393700" y="1605280"/>
                  <a:pt x="397217" y="1618723"/>
                  <a:pt x="403860" y="1630680"/>
                </a:cubicBezTo>
                <a:cubicBezTo>
                  <a:pt x="417875" y="1655907"/>
                  <a:pt x="445488" y="1679928"/>
                  <a:pt x="464820" y="1699260"/>
                </a:cubicBezTo>
                <a:cubicBezTo>
                  <a:pt x="480972" y="1763866"/>
                  <a:pt x="504775" y="1854974"/>
                  <a:pt x="510540" y="1912620"/>
                </a:cubicBezTo>
                <a:cubicBezTo>
                  <a:pt x="513475" y="1941970"/>
                  <a:pt x="520387" y="2017421"/>
                  <a:pt x="525780" y="2049780"/>
                </a:cubicBezTo>
                <a:cubicBezTo>
                  <a:pt x="532393" y="2089459"/>
                  <a:pt x="537078" y="2082821"/>
                  <a:pt x="556260" y="2125980"/>
                </a:cubicBezTo>
                <a:cubicBezTo>
                  <a:pt x="559522" y="2133320"/>
                  <a:pt x="561340" y="2141220"/>
                  <a:pt x="563880" y="2148840"/>
                </a:cubicBezTo>
                <a:cubicBezTo>
                  <a:pt x="555198" y="2283405"/>
                  <a:pt x="572046" y="2334166"/>
                  <a:pt x="533400" y="2430780"/>
                </a:cubicBezTo>
                <a:cubicBezTo>
                  <a:pt x="518049" y="2469158"/>
                  <a:pt x="521249" y="2452045"/>
                  <a:pt x="502920" y="2484120"/>
                </a:cubicBezTo>
                <a:cubicBezTo>
                  <a:pt x="497284" y="2493983"/>
                  <a:pt x="495712" y="2506568"/>
                  <a:pt x="487680" y="2514600"/>
                </a:cubicBezTo>
                <a:cubicBezTo>
                  <a:pt x="474728" y="2527552"/>
                  <a:pt x="456613" y="2534090"/>
                  <a:pt x="441960" y="2545080"/>
                </a:cubicBezTo>
                <a:cubicBezTo>
                  <a:pt x="431800" y="2552700"/>
                  <a:pt x="417160" y="2556581"/>
                  <a:pt x="411480" y="2567940"/>
                </a:cubicBezTo>
                <a:cubicBezTo>
                  <a:pt x="405800" y="2579299"/>
                  <a:pt x="411480" y="2593340"/>
                  <a:pt x="411480" y="2606040"/>
                </a:cubicBezTo>
                <a:lnTo>
                  <a:pt x="411480" y="2606040"/>
                </a:lnTo>
              </a:path>
            </a:pathLst>
          </a:custGeom>
          <a:solidFill>
            <a:schemeClr val="accent6">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1" name="Freeform: Shape 10">
            <a:extLst>
              <a:ext uri="{FF2B5EF4-FFF2-40B4-BE49-F238E27FC236}">
                <a16:creationId xmlns:a16="http://schemas.microsoft.com/office/drawing/2014/main" id="{9C2C39C0-C4FA-B8D8-E35C-6F40C427CF1B}"/>
              </a:ext>
            </a:extLst>
          </p:cNvPr>
          <p:cNvSpPr/>
          <p:nvPr/>
        </p:nvSpPr>
        <p:spPr>
          <a:xfrm>
            <a:off x="5162548" y="1914304"/>
            <a:ext cx="1173480" cy="3027974"/>
          </a:xfrm>
          <a:custGeom>
            <a:avLst/>
            <a:gdLst>
              <a:gd name="connsiteX0" fmla="*/ 449580 w 1173480"/>
              <a:gd name="connsiteY0" fmla="*/ 3027974 h 3027974"/>
              <a:gd name="connsiteX1" fmla="*/ 449580 w 1173480"/>
              <a:gd name="connsiteY1" fmla="*/ 3027974 h 3027974"/>
              <a:gd name="connsiteX2" fmla="*/ 518160 w 1173480"/>
              <a:gd name="connsiteY2" fmla="*/ 3012734 h 3027974"/>
              <a:gd name="connsiteX3" fmla="*/ 556260 w 1173480"/>
              <a:gd name="connsiteY3" fmla="*/ 3020354 h 3027974"/>
              <a:gd name="connsiteX4" fmla="*/ 624840 w 1173480"/>
              <a:gd name="connsiteY4" fmla="*/ 3005114 h 3027974"/>
              <a:gd name="connsiteX5" fmla="*/ 655320 w 1173480"/>
              <a:gd name="connsiteY5" fmla="*/ 2997494 h 3027974"/>
              <a:gd name="connsiteX6" fmla="*/ 716280 w 1173480"/>
              <a:gd name="connsiteY6" fmla="*/ 2967014 h 3027974"/>
              <a:gd name="connsiteX7" fmla="*/ 754380 w 1173480"/>
              <a:gd name="connsiteY7" fmla="*/ 2951774 h 3027974"/>
              <a:gd name="connsiteX8" fmla="*/ 838200 w 1173480"/>
              <a:gd name="connsiteY8" fmla="*/ 2913674 h 3027974"/>
              <a:gd name="connsiteX9" fmla="*/ 891540 w 1173480"/>
              <a:gd name="connsiteY9" fmla="*/ 2898434 h 3027974"/>
              <a:gd name="connsiteX10" fmla="*/ 1005840 w 1173480"/>
              <a:gd name="connsiteY10" fmla="*/ 2852714 h 3027974"/>
              <a:gd name="connsiteX11" fmla="*/ 1043940 w 1173480"/>
              <a:gd name="connsiteY11" fmla="*/ 2837474 h 3027974"/>
              <a:gd name="connsiteX12" fmla="*/ 1074420 w 1173480"/>
              <a:gd name="connsiteY12" fmla="*/ 2814614 h 3027974"/>
              <a:gd name="connsiteX13" fmla="*/ 1097280 w 1173480"/>
              <a:gd name="connsiteY13" fmla="*/ 2799374 h 3027974"/>
              <a:gd name="connsiteX14" fmla="*/ 1150620 w 1173480"/>
              <a:gd name="connsiteY14" fmla="*/ 2753654 h 3027974"/>
              <a:gd name="connsiteX15" fmla="*/ 1173480 w 1173480"/>
              <a:gd name="connsiteY15" fmla="*/ 2692694 h 3027974"/>
              <a:gd name="connsiteX16" fmla="*/ 1143000 w 1173480"/>
              <a:gd name="connsiteY16" fmla="*/ 2662214 h 3027974"/>
              <a:gd name="connsiteX17" fmla="*/ 1127760 w 1173480"/>
              <a:gd name="connsiteY17" fmla="*/ 2624114 h 3027974"/>
              <a:gd name="connsiteX18" fmla="*/ 1097280 w 1173480"/>
              <a:gd name="connsiteY18" fmla="*/ 2547914 h 3027974"/>
              <a:gd name="connsiteX19" fmla="*/ 1089660 w 1173480"/>
              <a:gd name="connsiteY19" fmla="*/ 2197394 h 3027974"/>
              <a:gd name="connsiteX20" fmla="*/ 1074420 w 1173480"/>
              <a:gd name="connsiteY20" fmla="*/ 2243114 h 3027974"/>
              <a:gd name="connsiteX21" fmla="*/ 1097280 w 1173480"/>
              <a:gd name="connsiteY21" fmla="*/ 2037374 h 3027974"/>
              <a:gd name="connsiteX22" fmla="*/ 1104900 w 1173480"/>
              <a:gd name="connsiteY22" fmla="*/ 1999274 h 3027974"/>
              <a:gd name="connsiteX23" fmla="*/ 1089660 w 1173480"/>
              <a:gd name="connsiteY23" fmla="*/ 1686854 h 3027974"/>
              <a:gd name="connsiteX24" fmla="*/ 1074420 w 1173480"/>
              <a:gd name="connsiteY24" fmla="*/ 1656374 h 3027974"/>
              <a:gd name="connsiteX25" fmla="*/ 1066800 w 1173480"/>
              <a:gd name="connsiteY25" fmla="*/ 1625894 h 3027974"/>
              <a:gd name="connsiteX26" fmla="*/ 1021080 w 1173480"/>
              <a:gd name="connsiteY26" fmla="*/ 1557314 h 3027974"/>
              <a:gd name="connsiteX27" fmla="*/ 998220 w 1173480"/>
              <a:gd name="connsiteY27" fmla="*/ 1542074 h 3027974"/>
              <a:gd name="connsiteX28" fmla="*/ 952500 w 1173480"/>
              <a:gd name="connsiteY28" fmla="*/ 1496354 h 3027974"/>
              <a:gd name="connsiteX29" fmla="*/ 899160 w 1173480"/>
              <a:gd name="connsiteY29" fmla="*/ 1481114 h 3027974"/>
              <a:gd name="connsiteX30" fmla="*/ 830580 w 1173480"/>
              <a:gd name="connsiteY30" fmla="*/ 1412534 h 3027974"/>
              <a:gd name="connsiteX31" fmla="*/ 807720 w 1173480"/>
              <a:gd name="connsiteY31" fmla="*/ 1313474 h 3027974"/>
              <a:gd name="connsiteX32" fmla="*/ 800100 w 1173480"/>
              <a:gd name="connsiteY32" fmla="*/ 1214414 h 3027974"/>
              <a:gd name="connsiteX33" fmla="*/ 784860 w 1173480"/>
              <a:gd name="connsiteY33" fmla="*/ 1176314 h 3027974"/>
              <a:gd name="connsiteX34" fmla="*/ 807720 w 1173480"/>
              <a:gd name="connsiteY34" fmla="*/ 863894 h 3027974"/>
              <a:gd name="connsiteX35" fmla="*/ 822960 w 1173480"/>
              <a:gd name="connsiteY35" fmla="*/ 833414 h 3027974"/>
              <a:gd name="connsiteX36" fmla="*/ 861060 w 1173480"/>
              <a:gd name="connsiteY36" fmla="*/ 757214 h 3027974"/>
              <a:gd name="connsiteX37" fmla="*/ 906780 w 1173480"/>
              <a:gd name="connsiteY37" fmla="*/ 719114 h 3027974"/>
              <a:gd name="connsiteX38" fmla="*/ 922020 w 1173480"/>
              <a:gd name="connsiteY38" fmla="*/ 688634 h 3027974"/>
              <a:gd name="connsiteX39" fmla="*/ 944880 w 1173480"/>
              <a:gd name="connsiteY39" fmla="*/ 658154 h 3027974"/>
              <a:gd name="connsiteX40" fmla="*/ 960120 w 1173480"/>
              <a:gd name="connsiteY40" fmla="*/ 620054 h 3027974"/>
              <a:gd name="connsiteX41" fmla="*/ 998220 w 1173480"/>
              <a:gd name="connsiteY41" fmla="*/ 543854 h 3027974"/>
              <a:gd name="connsiteX42" fmla="*/ 1005840 w 1173480"/>
              <a:gd name="connsiteY42" fmla="*/ 513374 h 3027974"/>
              <a:gd name="connsiteX43" fmla="*/ 1021080 w 1173480"/>
              <a:gd name="connsiteY43" fmla="*/ 490514 h 3027974"/>
              <a:gd name="connsiteX44" fmla="*/ 1028700 w 1173480"/>
              <a:gd name="connsiteY44" fmla="*/ 467654 h 3027974"/>
              <a:gd name="connsiteX45" fmla="*/ 1066800 w 1173480"/>
              <a:gd name="connsiteY45" fmla="*/ 383834 h 3027974"/>
              <a:gd name="connsiteX46" fmla="*/ 1059180 w 1173480"/>
              <a:gd name="connsiteY46" fmla="*/ 231434 h 3027974"/>
              <a:gd name="connsiteX47" fmla="*/ 1036320 w 1173480"/>
              <a:gd name="connsiteY47" fmla="*/ 200954 h 3027974"/>
              <a:gd name="connsiteX48" fmla="*/ 1005840 w 1173480"/>
              <a:gd name="connsiteY48" fmla="*/ 147614 h 3027974"/>
              <a:gd name="connsiteX49" fmla="*/ 998220 w 1173480"/>
              <a:gd name="connsiteY49" fmla="*/ 124754 h 3027974"/>
              <a:gd name="connsiteX50" fmla="*/ 952500 w 1173480"/>
              <a:gd name="connsiteY50" fmla="*/ 79034 h 3027974"/>
              <a:gd name="connsiteX51" fmla="*/ 929640 w 1173480"/>
              <a:gd name="connsiteY51" fmla="*/ 40934 h 3027974"/>
              <a:gd name="connsiteX52" fmla="*/ 784860 w 1173480"/>
              <a:gd name="connsiteY52" fmla="*/ 18074 h 3027974"/>
              <a:gd name="connsiteX53" fmla="*/ 632460 w 1173480"/>
              <a:gd name="connsiteY53" fmla="*/ 10454 h 3027974"/>
              <a:gd name="connsiteX54" fmla="*/ 541020 w 1173480"/>
              <a:gd name="connsiteY54" fmla="*/ 2834 h 3027974"/>
              <a:gd name="connsiteX55" fmla="*/ 350520 w 1173480"/>
              <a:gd name="connsiteY55" fmla="*/ 18074 h 3027974"/>
              <a:gd name="connsiteX56" fmla="*/ 304800 w 1173480"/>
              <a:gd name="connsiteY56" fmla="*/ 25694 h 3027974"/>
              <a:gd name="connsiteX57" fmla="*/ 243840 w 1173480"/>
              <a:gd name="connsiteY57" fmla="*/ 33314 h 3027974"/>
              <a:gd name="connsiteX58" fmla="*/ 7620 w 1173480"/>
              <a:gd name="connsiteY58" fmla="*/ 56174 h 3027974"/>
              <a:gd name="connsiteX59" fmla="*/ 0 w 1173480"/>
              <a:gd name="connsiteY59" fmla="*/ 86654 h 3027974"/>
              <a:gd name="connsiteX60" fmla="*/ 45720 w 1173480"/>
              <a:gd name="connsiteY60" fmla="*/ 139994 h 3027974"/>
              <a:gd name="connsiteX61" fmla="*/ 60960 w 1173480"/>
              <a:gd name="connsiteY61" fmla="*/ 162854 h 3027974"/>
              <a:gd name="connsiteX62" fmla="*/ 106680 w 1173480"/>
              <a:gd name="connsiteY62" fmla="*/ 200954 h 3027974"/>
              <a:gd name="connsiteX63" fmla="*/ 144780 w 1173480"/>
              <a:gd name="connsiteY63" fmla="*/ 261914 h 3027974"/>
              <a:gd name="connsiteX64" fmla="*/ 160020 w 1173480"/>
              <a:gd name="connsiteY64" fmla="*/ 284774 h 3027974"/>
              <a:gd name="connsiteX65" fmla="*/ 167640 w 1173480"/>
              <a:gd name="connsiteY65" fmla="*/ 307634 h 3027974"/>
              <a:gd name="connsiteX66" fmla="*/ 190500 w 1173480"/>
              <a:gd name="connsiteY66" fmla="*/ 345734 h 3027974"/>
              <a:gd name="connsiteX67" fmla="*/ 205740 w 1173480"/>
              <a:gd name="connsiteY67" fmla="*/ 368594 h 3027974"/>
              <a:gd name="connsiteX68" fmla="*/ 220980 w 1173480"/>
              <a:gd name="connsiteY68" fmla="*/ 429554 h 3027974"/>
              <a:gd name="connsiteX69" fmla="*/ 236220 w 1173480"/>
              <a:gd name="connsiteY69" fmla="*/ 460034 h 3027974"/>
              <a:gd name="connsiteX70" fmla="*/ 243840 w 1173480"/>
              <a:gd name="connsiteY70" fmla="*/ 498134 h 3027974"/>
              <a:gd name="connsiteX71" fmla="*/ 251460 w 1173480"/>
              <a:gd name="connsiteY71" fmla="*/ 528614 h 3027974"/>
              <a:gd name="connsiteX72" fmla="*/ 259080 w 1173480"/>
              <a:gd name="connsiteY72" fmla="*/ 574334 h 3027974"/>
              <a:gd name="connsiteX73" fmla="*/ 274320 w 1173480"/>
              <a:gd name="connsiteY73" fmla="*/ 612434 h 3027974"/>
              <a:gd name="connsiteX74" fmla="*/ 289560 w 1173480"/>
              <a:gd name="connsiteY74" fmla="*/ 795314 h 3027974"/>
              <a:gd name="connsiteX75" fmla="*/ 297180 w 1173480"/>
              <a:gd name="connsiteY75" fmla="*/ 863894 h 3027974"/>
              <a:gd name="connsiteX76" fmla="*/ 289560 w 1173480"/>
              <a:gd name="connsiteY76" fmla="*/ 1282994 h 3027974"/>
              <a:gd name="connsiteX77" fmla="*/ 251460 w 1173480"/>
              <a:gd name="connsiteY77" fmla="*/ 1359194 h 3027974"/>
              <a:gd name="connsiteX78" fmla="*/ 243840 w 1173480"/>
              <a:gd name="connsiteY78" fmla="*/ 1389674 h 3027974"/>
              <a:gd name="connsiteX79" fmla="*/ 266700 w 1173480"/>
              <a:gd name="connsiteY79" fmla="*/ 1572554 h 3027974"/>
              <a:gd name="connsiteX80" fmla="*/ 281940 w 1173480"/>
              <a:gd name="connsiteY80" fmla="*/ 1595414 h 3027974"/>
              <a:gd name="connsiteX81" fmla="*/ 289560 w 1173480"/>
              <a:gd name="connsiteY81" fmla="*/ 1625894 h 3027974"/>
              <a:gd name="connsiteX82" fmla="*/ 304800 w 1173480"/>
              <a:gd name="connsiteY82" fmla="*/ 1648754 h 3027974"/>
              <a:gd name="connsiteX83" fmla="*/ 312420 w 1173480"/>
              <a:gd name="connsiteY83" fmla="*/ 1671614 h 3027974"/>
              <a:gd name="connsiteX84" fmla="*/ 320040 w 1173480"/>
              <a:gd name="connsiteY84" fmla="*/ 1938314 h 3027974"/>
              <a:gd name="connsiteX85" fmla="*/ 365760 w 1173480"/>
              <a:gd name="connsiteY85" fmla="*/ 2029754 h 3027974"/>
              <a:gd name="connsiteX86" fmla="*/ 388620 w 1173480"/>
              <a:gd name="connsiteY86" fmla="*/ 2044994 h 3027974"/>
              <a:gd name="connsiteX87" fmla="*/ 426720 w 1173480"/>
              <a:gd name="connsiteY87" fmla="*/ 2083094 h 3027974"/>
              <a:gd name="connsiteX88" fmla="*/ 449580 w 1173480"/>
              <a:gd name="connsiteY88" fmla="*/ 2113574 h 3027974"/>
              <a:gd name="connsiteX89" fmla="*/ 472440 w 1173480"/>
              <a:gd name="connsiteY89" fmla="*/ 2136434 h 3027974"/>
              <a:gd name="connsiteX90" fmla="*/ 495300 w 1173480"/>
              <a:gd name="connsiteY90" fmla="*/ 2166914 h 3027974"/>
              <a:gd name="connsiteX91" fmla="*/ 556260 w 1173480"/>
              <a:gd name="connsiteY91" fmla="*/ 2212634 h 3027974"/>
              <a:gd name="connsiteX92" fmla="*/ 579120 w 1173480"/>
              <a:gd name="connsiteY92" fmla="*/ 2250734 h 3027974"/>
              <a:gd name="connsiteX93" fmla="*/ 601980 w 1173480"/>
              <a:gd name="connsiteY93" fmla="*/ 2273594 h 3027974"/>
              <a:gd name="connsiteX94" fmla="*/ 632460 w 1173480"/>
              <a:gd name="connsiteY94" fmla="*/ 2365034 h 3027974"/>
              <a:gd name="connsiteX95" fmla="*/ 647700 w 1173480"/>
              <a:gd name="connsiteY95" fmla="*/ 2532674 h 3027974"/>
              <a:gd name="connsiteX96" fmla="*/ 640080 w 1173480"/>
              <a:gd name="connsiteY96" fmla="*/ 2784134 h 3027974"/>
              <a:gd name="connsiteX97" fmla="*/ 617220 w 1173480"/>
              <a:gd name="connsiteY97" fmla="*/ 2814614 h 3027974"/>
              <a:gd name="connsiteX98" fmla="*/ 594360 w 1173480"/>
              <a:gd name="connsiteY98" fmla="*/ 2837474 h 3027974"/>
              <a:gd name="connsiteX99" fmla="*/ 556260 w 1173480"/>
              <a:gd name="connsiteY99" fmla="*/ 2875574 h 3027974"/>
              <a:gd name="connsiteX100" fmla="*/ 541020 w 1173480"/>
              <a:gd name="connsiteY100" fmla="*/ 2898434 h 3027974"/>
              <a:gd name="connsiteX101" fmla="*/ 518160 w 1173480"/>
              <a:gd name="connsiteY101" fmla="*/ 2928914 h 3027974"/>
              <a:gd name="connsiteX102" fmla="*/ 502920 w 1173480"/>
              <a:gd name="connsiteY102" fmla="*/ 2959394 h 3027974"/>
              <a:gd name="connsiteX103" fmla="*/ 548640 w 1173480"/>
              <a:gd name="connsiteY103" fmla="*/ 3005114 h 3027974"/>
              <a:gd name="connsiteX104" fmla="*/ 548640 w 1173480"/>
              <a:gd name="connsiteY104" fmla="*/ 3005114 h 3027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1173480" h="3027974">
                <a:moveTo>
                  <a:pt x="449580" y="3027974"/>
                </a:moveTo>
                <a:lnTo>
                  <a:pt x="449580" y="3027974"/>
                </a:lnTo>
                <a:cubicBezTo>
                  <a:pt x="472440" y="3022894"/>
                  <a:pt x="494802" y="3014402"/>
                  <a:pt x="518160" y="3012734"/>
                </a:cubicBezTo>
                <a:cubicBezTo>
                  <a:pt x="531079" y="3011811"/>
                  <a:pt x="543341" y="3021277"/>
                  <a:pt x="556260" y="3020354"/>
                </a:cubicBezTo>
                <a:cubicBezTo>
                  <a:pt x="579618" y="3018686"/>
                  <a:pt x="602022" y="3010380"/>
                  <a:pt x="624840" y="3005114"/>
                </a:cubicBezTo>
                <a:cubicBezTo>
                  <a:pt x="635044" y="3002759"/>
                  <a:pt x="645653" y="3001522"/>
                  <a:pt x="655320" y="2997494"/>
                </a:cubicBezTo>
                <a:cubicBezTo>
                  <a:pt x="676291" y="2988756"/>
                  <a:pt x="695186" y="2975451"/>
                  <a:pt x="716280" y="2967014"/>
                </a:cubicBezTo>
                <a:cubicBezTo>
                  <a:pt x="728980" y="2961934"/>
                  <a:pt x="741881" y="2957329"/>
                  <a:pt x="754380" y="2951774"/>
                </a:cubicBezTo>
                <a:cubicBezTo>
                  <a:pt x="801925" y="2930643"/>
                  <a:pt x="774823" y="2936309"/>
                  <a:pt x="838200" y="2913674"/>
                </a:cubicBezTo>
                <a:cubicBezTo>
                  <a:pt x="855614" y="2907455"/>
                  <a:pt x="873760" y="2903514"/>
                  <a:pt x="891540" y="2898434"/>
                </a:cubicBezTo>
                <a:cubicBezTo>
                  <a:pt x="967730" y="2850815"/>
                  <a:pt x="928779" y="2863723"/>
                  <a:pt x="1005840" y="2852714"/>
                </a:cubicBezTo>
                <a:cubicBezTo>
                  <a:pt x="1018540" y="2847634"/>
                  <a:pt x="1031983" y="2844117"/>
                  <a:pt x="1043940" y="2837474"/>
                </a:cubicBezTo>
                <a:cubicBezTo>
                  <a:pt x="1055042" y="2831306"/>
                  <a:pt x="1064086" y="2821996"/>
                  <a:pt x="1074420" y="2814614"/>
                </a:cubicBezTo>
                <a:cubicBezTo>
                  <a:pt x="1081872" y="2809291"/>
                  <a:pt x="1089828" y="2804697"/>
                  <a:pt x="1097280" y="2799374"/>
                </a:cubicBezTo>
                <a:cubicBezTo>
                  <a:pt x="1112455" y="2788534"/>
                  <a:pt x="1139081" y="2769808"/>
                  <a:pt x="1150620" y="2753654"/>
                </a:cubicBezTo>
                <a:cubicBezTo>
                  <a:pt x="1165946" y="2732198"/>
                  <a:pt x="1167344" y="2717238"/>
                  <a:pt x="1173480" y="2692694"/>
                </a:cubicBezTo>
                <a:cubicBezTo>
                  <a:pt x="1163320" y="2682534"/>
                  <a:pt x="1150970" y="2674169"/>
                  <a:pt x="1143000" y="2662214"/>
                </a:cubicBezTo>
                <a:cubicBezTo>
                  <a:pt x="1135413" y="2650833"/>
                  <a:pt x="1133315" y="2636613"/>
                  <a:pt x="1127760" y="2624114"/>
                </a:cubicBezTo>
                <a:cubicBezTo>
                  <a:pt x="1097861" y="2556841"/>
                  <a:pt x="1126683" y="2636123"/>
                  <a:pt x="1097280" y="2547914"/>
                </a:cubicBezTo>
                <a:cubicBezTo>
                  <a:pt x="1094740" y="2431074"/>
                  <a:pt x="1098401" y="2313934"/>
                  <a:pt x="1089660" y="2197394"/>
                </a:cubicBezTo>
                <a:cubicBezTo>
                  <a:pt x="1088459" y="2181375"/>
                  <a:pt x="1074420" y="2243114"/>
                  <a:pt x="1074420" y="2243114"/>
                </a:cubicBezTo>
                <a:cubicBezTo>
                  <a:pt x="1080901" y="2178301"/>
                  <a:pt x="1086150" y="2104154"/>
                  <a:pt x="1097280" y="2037374"/>
                </a:cubicBezTo>
                <a:cubicBezTo>
                  <a:pt x="1099409" y="2024599"/>
                  <a:pt x="1102360" y="2011974"/>
                  <a:pt x="1104900" y="1999274"/>
                </a:cubicBezTo>
                <a:cubicBezTo>
                  <a:pt x="1099820" y="1895134"/>
                  <a:pt x="1098891" y="1790708"/>
                  <a:pt x="1089660" y="1686854"/>
                </a:cubicBezTo>
                <a:cubicBezTo>
                  <a:pt x="1088654" y="1675539"/>
                  <a:pt x="1078408" y="1667010"/>
                  <a:pt x="1074420" y="1656374"/>
                </a:cubicBezTo>
                <a:cubicBezTo>
                  <a:pt x="1070743" y="1646568"/>
                  <a:pt x="1071765" y="1635115"/>
                  <a:pt x="1066800" y="1625894"/>
                </a:cubicBezTo>
                <a:cubicBezTo>
                  <a:pt x="1053774" y="1601704"/>
                  <a:pt x="1043940" y="1572554"/>
                  <a:pt x="1021080" y="1557314"/>
                </a:cubicBezTo>
                <a:cubicBezTo>
                  <a:pt x="1013460" y="1552234"/>
                  <a:pt x="1005065" y="1548158"/>
                  <a:pt x="998220" y="1542074"/>
                </a:cubicBezTo>
                <a:cubicBezTo>
                  <a:pt x="982111" y="1527755"/>
                  <a:pt x="973409" y="1501581"/>
                  <a:pt x="952500" y="1496354"/>
                </a:cubicBezTo>
                <a:cubicBezTo>
                  <a:pt x="914228" y="1486786"/>
                  <a:pt x="931955" y="1492046"/>
                  <a:pt x="899160" y="1481114"/>
                </a:cubicBezTo>
                <a:cubicBezTo>
                  <a:pt x="874210" y="1462401"/>
                  <a:pt x="843382" y="1442939"/>
                  <a:pt x="830580" y="1412534"/>
                </a:cubicBezTo>
                <a:cubicBezTo>
                  <a:pt x="817430" y="1381302"/>
                  <a:pt x="815340" y="1346494"/>
                  <a:pt x="807720" y="1313474"/>
                </a:cubicBezTo>
                <a:cubicBezTo>
                  <a:pt x="805180" y="1280454"/>
                  <a:pt x="805544" y="1247081"/>
                  <a:pt x="800100" y="1214414"/>
                </a:cubicBezTo>
                <a:cubicBezTo>
                  <a:pt x="797851" y="1200922"/>
                  <a:pt x="785262" y="1189986"/>
                  <a:pt x="784860" y="1176314"/>
                </a:cubicBezTo>
                <a:cubicBezTo>
                  <a:pt x="782581" y="1098812"/>
                  <a:pt x="784960" y="954934"/>
                  <a:pt x="807720" y="863894"/>
                </a:cubicBezTo>
                <a:cubicBezTo>
                  <a:pt x="810475" y="852874"/>
                  <a:pt x="818347" y="843794"/>
                  <a:pt x="822960" y="833414"/>
                </a:cubicBezTo>
                <a:cubicBezTo>
                  <a:pt x="835743" y="804652"/>
                  <a:pt x="839779" y="782042"/>
                  <a:pt x="861060" y="757214"/>
                </a:cubicBezTo>
                <a:cubicBezTo>
                  <a:pt x="918348" y="690378"/>
                  <a:pt x="847484" y="802128"/>
                  <a:pt x="906780" y="719114"/>
                </a:cubicBezTo>
                <a:cubicBezTo>
                  <a:pt x="913382" y="709871"/>
                  <a:pt x="916000" y="698267"/>
                  <a:pt x="922020" y="688634"/>
                </a:cubicBezTo>
                <a:cubicBezTo>
                  <a:pt x="928751" y="677864"/>
                  <a:pt x="938712" y="669256"/>
                  <a:pt x="944880" y="658154"/>
                </a:cubicBezTo>
                <a:cubicBezTo>
                  <a:pt x="951523" y="646197"/>
                  <a:pt x="954336" y="632449"/>
                  <a:pt x="960120" y="620054"/>
                </a:cubicBezTo>
                <a:cubicBezTo>
                  <a:pt x="972129" y="594320"/>
                  <a:pt x="991332" y="571404"/>
                  <a:pt x="998220" y="543854"/>
                </a:cubicBezTo>
                <a:cubicBezTo>
                  <a:pt x="1000760" y="533694"/>
                  <a:pt x="1001715" y="523000"/>
                  <a:pt x="1005840" y="513374"/>
                </a:cubicBezTo>
                <a:cubicBezTo>
                  <a:pt x="1009448" y="504956"/>
                  <a:pt x="1016984" y="498705"/>
                  <a:pt x="1021080" y="490514"/>
                </a:cubicBezTo>
                <a:cubicBezTo>
                  <a:pt x="1024672" y="483330"/>
                  <a:pt x="1025438" y="474994"/>
                  <a:pt x="1028700" y="467654"/>
                </a:cubicBezTo>
                <a:cubicBezTo>
                  <a:pt x="1086654" y="337257"/>
                  <a:pt x="1021970" y="495909"/>
                  <a:pt x="1066800" y="383834"/>
                </a:cubicBezTo>
                <a:cubicBezTo>
                  <a:pt x="1076265" y="317580"/>
                  <a:pt x="1082508" y="310748"/>
                  <a:pt x="1059180" y="231434"/>
                </a:cubicBezTo>
                <a:cubicBezTo>
                  <a:pt x="1055596" y="219250"/>
                  <a:pt x="1043940" y="211114"/>
                  <a:pt x="1036320" y="200954"/>
                </a:cubicBezTo>
                <a:cubicBezTo>
                  <a:pt x="1020204" y="136489"/>
                  <a:pt x="1042158" y="202092"/>
                  <a:pt x="1005840" y="147614"/>
                </a:cubicBezTo>
                <a:cubicBezTo>
                  <a:pt x="1001385" y="140931"/>
                  <a:pt x="1001812" y="131938"/>
                  <a:pt x="998220" y="124754"/>
                </a:cubicBezTo>
                <a:cubicBezTo>
                  <a:pt x="984849" y="98012"/>
                  <a:pt x="977945" y="98118"/>
                  <a:pt x="952500" y="79034"/>
                </a:cubicBezTo>
                <a:cubicBezTo>
                  <a:pt x="944880" y="66334"/>
                  <a:pt x="936833" y="53881"/>
                  <a:pt x="929640" y="40934"/>
                </a:cubicBezTo>
                <a:cubicBezTo>
                  <a:pt x="891335" y="-28015"/>
                  <a:pt x="939909" y="8953"/>
                  <a:pt x="784860" y="18074"/>
                </a:cubicBezTo>
                <a:lnTo>
                  <a:pt x="632460" y="10454"/>
                </a:lnTo>
                <a:cubicBezTo>
                  <a:pt x="601934" y="8546"/>
                  <a:pt x="571594" y="2008"/>
                  <a:pt x="541020" y="2834"/>
                </a:cubicBezTo>
                <a:cubicBezTo>
                  <a:pt x="477340" y="4555"/>
                  <a:pt x="414020" y="12994"/>
                  <a:pt x="350520" y="18074"/>
                </a:cubicBezTo>
                <a:cubicBezTo>
                  <a:pt x="335280" y="20614"/>
                  <a:pt x="320095" y="23509"/>
                  <a:pt x="304800" y="25694"/>
                </a:cubicBezTo>
                <a:cubicBezTo>
                  <a:pt x="284528" y="28590"/>
                  <a:pt x="264178" y="30921"/>
                  <a:pt x="243840" y="33314"/>
                </a:cubicBezTo>
                <a:cubicBezTo>
                  <a:pt x="149889" y="44367"/>
                  <a:pt x="124015" y="45593"/>
                  <a:pt x="7620" y="56174"/>
                </a:cubicBezTo>
                <a:cubicBezTo>
                  <a:pt x="5080" y="66334"/>
                  <a:pt x="0" y="76181"/>
                  <a:pt x="0" y="86654"/>
                </a:cubicBezTo>
                <a:cubicBezTo>
                  <a:pt x="0" y="116563"/>
                  <a:pt x="27191" y="121465"/>
                  <a:pt x="45720" y="139994"/>
                </a:cubicBezTo>
                <a:cubicBezTo>
                  <a:pt x="52196" y="146470"/>
                  <a:pt x="55097" y="155819"/>
                  <a:pt x="60960" y="162854"/>
                </a:cubicBezTo>
                <a:cubicBezTo>
                  <a:pt x="79295" y="184856"/>
                  <a:pt x="84203" y="185969"/>
                  <a:pt x="106680" y="200954"/>
                </a:cubicBezTo>
                <a:cubicBezTo>
                  <a:pt x="141501" y="253186"/>
                  <a:pt x="98827" y="188389"/>
                  <a:pt x="144780" y="261914"/>
                </a:cubicBezTo>
                <a:cubicBezTo>
                  <a:pt x="149634" y="269680"/>
                  <a:pt x="155924" y="276583"/>
                  <a:pt x="160020" y="284774"/>
                </a:cubicBezTo>
                <a:cubicBezTo>
                  <a:pt x="163612" y="291958"/>
                  <a:pt x="164048" y="300450"/>
                  <a:pt x="167640" y="307634"/>
                </a:cubicBezTo>
                <a:cubicBezTo>
                  <a:pt x="174264" y="320881"/>
                  <a:pt x="182650" y="333175"/>
                  <a:pt x="190500" y="345734"/>
                </a:cubicBezTo>
                <a:cubicBezTo>
                  <a:pt x="195354" y="353500"/>
                  <a:pt x="201644" y="360403"/>
                  <a:pt x="205740" y="368594"/>
                </a:cubicBezTo>
                <a:cubicBezTo>
                  <a:pt x="217145" y="391405"/>
                  <a:pt x="212285" y="403469"/>
                  <a:pt x="220980" y="429554"/>
                </a:cubicBezTo>
                <a:cubicBezTo>
                  <a:pt x="224572" y="440330"/>
                  <a:pt x="231140" y="449874"/>
                  <a:pt x="236220" y="460034"/>
                </a:cubicBezTo>
                <a:cubicBezTo>
                  <a:pt x="238760" y="472734"/>
                  <a:pt x="241030" y="485491"/>
                  <a:pt x="243840" y="498134"/>
                </a:cubicBezTo>
                <a:cubicBezTo>
                  <a:pt x="246112" y="508357"/>
                  <a:pt x="249406" y="518345"/>
                  <a:pt x="251460" y="528614"/>
                </a:cubicBezTo>
                <a:cubicBezTo>
                  <a:pt x="254490" y="543764"/>
                  <a:pt x="255015" y="559428"/>
                  <a:pt x="259080" y="574334"/>
                </a:cubicBezTo>
                <a:cubicBezTo>
                  <a:pt x="262679" y="587530"/>
                  <a:pt x="269240" y="599734"/>
                  <a:pt x="274320" y="612434"/>
                </a:cubicBezTo>
                <a:cubicBezTo>
                  <a:pt x="296751" y="836747"/>
                  <a:pt x="264390" y="505861"/>
                  <a:pt x="289560" y="795314"/>
                </a:cubicBezTo>
                <a:cubicBezTo>
                  <a:pt x="291553" y="818228"/>
                  <a:pt x="294640" y="841034"/>
                  <a:pt x="297180" y="863894"/>
                </a:cubicBezTo>
                <a:cubicBezTo>
                  <a:pt x="294640" y="1003594"/>
                  <a:pt x="302403" y="1143862"/>
                  <a:pt x="289560" y="1282994"/>
                </a:cubicBezTo>
                <a:cubicBezTo>
                  <a:pt x="286950" y="1311272"/>
                  <a:pt x="258348" y="1331644"/>
                  <a:pt x="251460" y="1359194"/>
                </a:cubicBezTo>
                <a:lnTo>
                  <a:pt x="243840" y="1389674"/>
                </a:lnTo>
                <a:cubicBezTo>
                  <a:pt x="244348" y="1397803"/>
                  <a:pt x="245914" y="1541376"/>
                  <a:pt x="266700" y="1572554"/>
                </a:cubicBezTo>
                <a:lnTo>
                  <a:pt x="281940" y="1595414"/>
                </a:lnTo>
                <a:cubicBezTo>
                  <a:pt x="284480" y="1605574"/>
                  <a:pt x="285435" y="1616268"/>
                  <a:pt x="289560" y="1625894"/>
                </a:cubicBezTo>
                <a:cubicBezTo>
                  <a:pt x="293168" y="1634312"/>
                  <a:pt x="300704" y="1640563"/>
                  <a:pt x="304800" y="1648754"/>
                </a:cubicBezTo>
                <a:cubicBezTo>
                  <a:pt x="308392" y="1655938"/>
                  <a:pt x="309880" y="1663994"/>
                  <a:pt x="312420" y="1671614"/>
                </a:cubicBezTo>
                <a:cubicBezTo>
                  <a:pt x="314960" y="1760514"/>
                  <a:pt x="313550" y="1849615"/>
                  <a:pt x="320040" y="1938314"/>
                </a:cubicBezTo>
                <a:cubicBezTo>
                  <a:pt x="321600" y="1959639"/>
                  <a:pt x="348570" y="2018294"/>
                  <a:pt x="365760" y="2029754"/>
                </a:cubicBezTo>
                <a:lnTo>
                  <a:pt x="388620" y="2044994"/>
                </a:lnTo>
                <a:cubicBezTo>
                  <a:pt x="429260" y="2105954"/>
                  <a:pt x="375920" y="2032294"/>
                  <a:pt x="426720" y="2083094"/>
                </a:cubicBezTo>
                <a:cubicBezTo>
                  <a:pt x="435700" y="2092074"/>
                  <a:pt x="441315" y="2103931"/>
                  <a:pt x="449580" y="2113574"/>
                </a:cubicBezTo>
                <a:cubicBezTo>
                  <a:pt x="456593" y="2121756"/>
                  <a:pt x="465427" y="2128252"/>
                  <a:pt x="472440" y="2136434"/>
                </a:cubicBezTo>
                <a:cubicBezTo>
                  <a:pt x="480705" y="2146077"/>
                  <a:pt x="485903" y="2158371"/>
                  <a:pt x="495300" y="2166914"/>
                </a:cubicBezTo>
                <a:cubicBezTo>
                  <a:pt x="514094" y="2184000"/>
                  <a:pt x="535940" y="2197394"/>
                  <a:pt x="556260" y="2212634"/>
                </a:cubicBezTo>
                <a:cubicBezTo>
                  <a:pt x="563880" y="2225334"/>
                  <a:pt x="570234" y="2238886"/>
                  <a:pt x="579120" y="2250734"/>
                </a:cubicBezTo>
                <a:cubicBezTo>
                  <a:pt x="585586" y="2259355"/>
                  <a:pt x="597423" y="2263829"/>
                  <a:pt x="601980" y="2273594"/>
                </a:cubicBezTo>
                <a:cubicBezTo>
                  <a:pt x="615567" y="2302709"/>
                  <a:pt x="632460" y="2365034"/>
                  <a:pt x="632460" y="2365034"/>
                </a:cubicBezTo>
                <a:cubicBezTo>
                  <a:pt x="637220" y="2407872"/>
                  <a:pt x="647700" y="2495138"/>
                  <a:pt x="647700" y="2532674"/>
                </a:cubicBezTo>
                <a:cubicBezTo>
                  <a:pt x="647700" y="2616532"/>
                  <a:pt x="649093" y="2700761"/>
                  <a:pt x="640080" y="2784134"/>
                </a:cubicBezTo>
                <a:cubicBezTo>
                  <a:pt x="638715" y="2796760"/>
                  <a:pt x="625485" y="2804971"/>
                  <a:pt x="617220" y="2814614"/>
                </a:cubicBezTo>
                <a:cubicBezTo>
                  <a:pt x="610207" y="2822796"/>
                  <a:pt x="601259" y="2829195"/>
                  <a:pt x="594360" y="2837474"/>
                </a:cubicBezTo>
                <a:cubicBezTo>
                  <a:pt x="562610" y="2875574"/>
                  <a:pt x="598170" y="2847634"/>
                  <a:pt x="556260" y="2875574"/>
                </a:cubicBezTo>
                <a:cubicBezTo>
                  <a:pt x="551180" y="2883194"/>
                  <a:pt x="546343" y="2890982"/>
                  <a:pt x="541020" y="2898434"/>
                </a:cubicBezTo>
                <a:cubicBezTo>
                  <a:pt x="533638" y="2908768"/>
                  <a:pt x="524891" y="2918144"/>
                  <a:pt x="518160" y="2928914"/>
                </a:cubicBezTo>
                <a:cubicBezTo>
                  <a:pt x="512140" y="2938547"/>
                  <a:pt x="508000" y="2949234"/>
                  <a:pt x="502920" y="2959394"/>
                </a:cubicBezTo>
                <a:cubicBezTo>
                  <a:pt x="512628" y="3017641"/>
                  <a:pt x="495090" y="3005114"/>
                  <a:pt x="548640" y="3005114"/>
                </a:cubicBezTo>
                <a:lnTo>
                  <a:pt x="548640" y="3005114"/>
                </a:lnTo>
              </a:path>
            </a:pathLst>
          </a:cu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Freeform: Shape 7">
            <a:extLst>
              <a:ext uri="{FF2B5EF4-FFF2-40B4-BE49-F238E27FC236}">
                <a16:creationId xmlns:a16="http://schemas.microsoft.com/office/drawing/2014/main" id="{07469667-C052-59D4-9B68-AA9FAF3A5841}"/>
              </a:ext>
            </a:extLst>
          </p:cNvPr>
          <p:cNvSpPr/>
          <p:nvPr/>
        </p:nvSpPr>
        <p:spPr>
          <a:xfrm>
            <a:off x="3281680" y="2127504"/>
            <a:ext cx="1880868" cy="2485136"/>
          </a:xfrm>
          <a:custGeom>
            <a:avLst/>
            <a:gdLst>
              <a:gd name="connsiteX0" fmla="*/ 754380 w 1304631"/>
              <a:gd name="connsiteY0" fmla="*/ 0 h 2186940"/>
              <a:gd name="connsiteX1" fmla="*/ 754380 w 1304631"/>
              <a:gd name="connsiteY1" fmla="*/ 0 h 2186940"/>
              <a:gd name="connsiteX2" fmla="*/ 685800 w 1304631"/>
              <a:gd name="connsiteY2" fmla="*/ 38100 h 2186940"/>
              <a:gd name="connsiteX3" fmla="*/ 670560 w 1304631"/>
              <a:gd name="connsiteY3" fmla="*/ 60960 h 2186940"/>
              <a:gd name="connsiteX4" fmla="*/ 640080 w 1304631"/>
              <a:gd name="connsiteY4" fmla="*/ 76200 h 2186940"/>
              <a:gd name="connsiteX5" fmla="*/ 586740 w 1304631"/>
              <a:gd name="connsiteY5" fmla="*/ 129540 h 2186940"/>
              <a:gd name="connsiteX6" fmla="*/ 563880 w 1304631"/>
              <a:gd name="connsiteY6" fmla="*/ 160020 h 2186940"/>
              <a:gd name="connsiteX7" fmla="*/ 533400 w 1304631"/>
              <a:gd name="connsiteY7" fmla="*/ 205740 h 2186940"/>
              <a:gd name="connsiteX8" fmla="*/ 510540 w 1304631"/>
              <a:gd name="connsiteY8" fmla="*/ 220980 h 2186940"/>
              <a:gd name="connsiteX9" fmla="*/ 457200 w 1304631"/>
              <a:gd name="connsiteY9" fmla="*/ 297180 h 2186940"/>
              <a:gd name="connsiteX10" fmla="*/ 411480 w 1304631"/>
              <a:gd name="connsiteY10" fmla="*/ 342900 h 2186940"/>
              <a:gd name="connsiteX11" fmla="*/ 381000 w 1304631"/>
              <a:gd name="connsiteY11" fmla="*/ 388620 h 2186940"/>
              <a:gd name="connsiteX12" fmla="*/ 342900 w 1304631"/>
              <a:gd name="connsiteY12" fmla="*/ 449580 h 2186940"/>
              <a:gd name="connsiteX13" fmla="*/ 312420 w 1304631"/>
              <a:gd name="connsiteY13" fmla="*/ 510540 h 2186940"/>
              <a:gd name="connsiteX14" fmla="*/ 297180 w 1304631"/>
              <a:gd name="connsiteY14" fmla="*/ 541020 h 2186940"/>
              <a:gd name="connsiteX15" fmla="*/ 266700 w 1304631"/>
              <a:gd name="connsiteY15" fmla="*/ 594360 h 2186940"/>
              <a:gd name="connsiteX16" fmla="*/ 243840 w 1304631"/>
              <a:gd name="connsiteY16" fmla="*/ 601980 h 2186940"/>
              <a:gd name="connsiteX17" fmla="*/ 106680 w 1304631"/>
              <a:gd name="connsiteY17" fmla="*/ 708660 h 2186940"/>
              <a:gd name="connsiteX18" fmla="*/ 91440 w 1304631"/>
              <a:gd name="connsiteY18" fmla="*/ 731520 h 2186940"/>
              <a:gd name="connsiteX19" fmla="*/ 68580 w 1304631"/>
              <a:gd name="connsiteY19" fmla="*/ 762000 h 2186940"/>
              <a:gd name="connsiteX20" fmla="*/ 53340 w 1304631"/>
              <a:gd name="connsiteY20" fmla="*/ 807720 h 2186940"/>
              <a:gd name="connsiteX21" fmla="*/ 38100 w 1304631"/>
              <a:gd name="connsiteY21" fmla="*/ 830580 h 2186940"/>
              <a:gd name="connsiteX22" fmla="*/ 15240 w 1304631"/>
              <a:gd name="connsiteY22" fmla="*/ 861060 h 2186940"/>
              <a:gd name="connsiteX23" fmla="*/ 0 w 1304631"/>
              <a:gd name="connsiteY23" fmla="*/ 891540 h 2186940"/>
              <a:gd name="connsiteX24" fmla="*/ 15240 w 1304631"/>
              <a:gd name="connsiteY24" fmla="*/ 1173480 h 2186940"/>
              <a:gd name="connsiteX25" fmla="*/ 22860 w 1304631"/>
              <a:gd name="connsiteY25" fmla="*/ 1470660 h 2186940"/>
              <a:gd name="connsiteX26" fmla="*/ 30480 w 1304631"/>
              <a:gd name="connsiteY26" fmla="*/ 1493520 h 2186940"/>
              <a:gd name="connsiteX27" fmla="*/ 45720 w 1304631"/>
              <a:gd name="connsiteY27" fmla="*/ 1524000 h 2186940"/>
              <a:gd name="connsiteX28" fmla="*/ 60960 w 1304631"/>
              <a:gd name="connsiteY28" fmla="*/ 1569720 h 2186940"/>
              <a:gd name="connsiteX29" fmla="*/ 106680 w 1304631"/>
              <a:gd name="connsiteY29" fmla="*/ 1623060 h 2186940"/>
              <a:gd name="connsiteX30" fmla="*/ 129540 w 1304631"/>
              <a:gd name="connsiteY30" fmla="*/ 1661160 h 2186940"/>
              <a:gd name="connsiteX31" fmla="*/ 137160 w 1304631"/>
              <a:gd name="connsiteY31" fmla="*/ 1684020 h 2186940"/>
              <a:gd name="connsiteX32" fmla="*/ 152400 w 1304631"/>
              <a:gd name="connsiteY32" fmla="*/ 1684020 h 2186940"/>
              <a:gd name="connsiteX33" fmla="*/ 152400 w 1304631"/>
              <a:gd name="connsiteY33" fmla="*/ 1684020 h 2186940"/>
              <a:gd name="connsiteX34" fmla="*/ 205740 w 1304631"/>
              <a:gd name="connsiteY34" fmla="*/ 1783080 h 2186940"/>
              <a:gd name="connsiteX35" fmla="*/ 274320 w 1304631"/>
              <a:gd name="connsiteY35" fmla="*/ 1851660 h 2186940"/>
              <a:gd name="connsiteX36" fmla="*/ 342900 w 1304631"/>
              <a:gd name="connsiteY36" fmla="*/ 1905000 h 2186940"/>
              <a:gd name="connsiteX37" fmla="*/ 381000 w 1304631"/>
              <a:gd name="connsiteY37" fmla="*/ 1912620 h 2186940"/>
              <a:gd name="connsiteX38" fmla="*/ 419100 w 1304631"/>
              <a:gd name="connsiteY38" fmla="*/ 1927860 h 2186940"/>
              <a:gd name="connsiteX39" fmla="*/ 449580 w 1304631"/>
              <a:gd name="connsiteY39" fmla="*/ 1935480 h 2186940"/>
              <a:gd name="connsiteX40" fmla="*/ 472440 w 1304631"/>
              <a:gd name="connsiteY40" fmla="*/ 1943100 h 2186940"/>
              <a:gd name="connsiteX41" fmla="*/ 502920 w 1304631"/>
              <a:gd name="connsiteY41" fmla="*/ 1965960 h 2186940"/>
              <a:gd name="connsiteX42" fmla="*/ 586740 w 1304631"/>
              <a:gd name="connsiteY42" fmla="*/ 1988820 h 2186940"/>
              <a:gd name="connsiteX43" fmla="*/ 640080 w 1304631"/>
              <a:gd name="connsiteY43" fmla="*/ 2026920 h 2186940"/>
              <a:gd name="connsiteX44" fmla="*/ 678180 w 1304631"/>
              <a:gd name="connsiteY44" fmla="*/ 2049780 h 2186940"/>
              <a:gd name="connsiteX45" fmla="*/ 739140 w 1304631"/>
              <a:gd name="connsiteY45" fmla="*/ 2087880 h 2186940"/>
              <a:gd name="connsiteX46" fmla="*/ 830580 w 1304631"/>
              <a:gd name="connsiteY46" fmla="*/ 2164080 h 2186940"/>
              <a:gd name="connsiteX47" fmla="*/ 883920 w 1304631"/>
              <a:gd name="connsiteY47" fmla="*/ 2179320 h 2186940"/>
              <a:gd name="connsiteX48" fmla="*/ 914400 w 1304631"/>
              <a:gd name="connsiteY48" fmla="*/ 2186940 h 2186940"/>
              <a:gd name="connsiteX49" fmla="*/ 1203960 w 1304631"/>
              <a:gd name="connsiteY49" fmla="*/ 2164080 h 2186940"/>
              <a:gd name="connsiteX50" fmla="*/ 1226820 w 1304631"/>
              <a:gd name="connsiteY50" fmla="*/ 2141220 h 2186940"/>
              <a:gd name="connsiteX51" fmla="*/ 1242060 w 1304631"/>
              <a:gd name="connsiteY51" fmla="*/ 2110740 h 2186940"/>
              <a:gd name="connsiteX52" fmla="*/ 1287780 w 1304631"/>
              <a:gd name="connsiteY52" fmla="*/ 2019300 h 2186940"/>
              <a:gd name="connsiteX53" fmla="*/ 1295400 w 1304631"/>
              <a:gd name="connsiteY53" fmla="*/ 1973580 h 2186940"/>
              <a:gd name="connsiteX54" fmla="*/ 1295400 w 1304631"/>
              <a:gd name="connsiteY54" fmla="*/ 1729740 h 2186940"/>
              <a:gd name="connsiteX55" fmla="*/ 1196340 w 1304631"/>
              <a:gd name="connsiteY55" fmla="*/ 1531620 h 2186940"/>
              <a:gd name="connsiteX56" fmla="*/ 1112520 w 1304631"/>
              <a:gd name="connsiteY56" fmla="*/ 1341120 h 2186940"/>
              <a:gd name="connsiteX57" fmla="*/ 1082040 w 1304631"/>
              <a:gd name="connsiteY57" fmla="*/ 1287780 h 2186940"/>
              <a:gd name="connsiteX58" fmla="*/ 1051560 w 1304631"/>
              <a:gd name="connsiteY58" fmla="*/ 1219200 h 2186940"/>
              <a:gd name="connsiteX59" fmla="*/ 1021080 w 1304631"/>
              <a:gd name="connsiteY59" fmla="*/ 1173480 h 2186940"/>
              <a:gd name="connsiteX60" fmla="*/ 967740 w 1304631"/>
              <a:gd name="connsiteY60" fmla="*/ 1082040 h 2186940"/>
              <a:gd name="connsiteX61" fmla="*/ 937260 w 1304631"/>
              <a:gd name="connsiteY61" fmla="*/ 1005840 h 2186940"/>
              <a:gd name="connsiteX62" fmla="*/ 929640 w 1304631"/>
              <a:gd name="connsiteY62" fmla="*/ 960120 h 2186940"/>
              <a:gd name="connsiteX63" fmla="*/ 922020 w 1304631"/>
              <a:gd name="connsiteY63" fmla="*/ 929640 h 2186940"/>
              <a:gd name="connsiteX64" fmla="*/ 937260 w 1304631"/>
              <a:gd name="connsiteY64" fmla="*/ 822960 h 2186940"/>
              <a:gd name="connsiteX65" fmla="*/ 952500 w 1304631"/>
              <a:gd name="connsiteY65" fmla="*/ 792480 h 2186940"/>
              <a:gd name="connsiteX66" fmla="*/ 967740 w 1304631"/>
              <a:gd name="connsiteY66" fmla="*/ 739140 h 2186940"/>
              <a:gd name="connsiteX67" fmla="*/ 960120 w 1304631"/>
              <a:gd name="connsiteY67" fmla="*/ 457200 h 2186940"/>
              <a:gd name="connsiteX68" fmla="*/ 944880 w 1304631"/>
              <a:gd name="connsiteY68" fmla="*/ 419100 h 2186940"/>
              <a:gd name="connsiteX69" fmla="*/ 929640 w 1304631"/>
              <a:gd name="connsiteY69" fmla="*/ 373380 h 2186940"/>
              <a:gd name="connsiteX70" fmla="*/ 830580 w 1304631"/>
              <a:gd name="connsiteY70" fmla="*/ 251460 h 2186940"/>
              <a:gd name="connsiteX71" fmla="*/ 815340 w 1304631"/>
              <a:gd name="connsiteY71" fmla="*/ 228600 h 2186940"/>
              <a:gd name="connsiteX72" fmla="*/ 777240 w 1304631"/>
              <a:gd name="connsiteY72" fmla="*/ 175260 h 2186940"/>
              <a:gd name="connsiteX73" fmla="*/ 762000 w 1304631"/>
              <a:gd name="connsiteY73" fmla="*/ 144780 h 2186940"/>
              <a:gd name="connsiteX74" fmla="*/ 754380 w 1304631"/>
              <a:gd name="connsiteY74" fmla="*/ 60960 h 2186940"/>
              <a:gd name="connsiteX75" fmla="*/ 754380 w 1304631"/>
              <a:gd name="connsiteY75" fmla="*/ 0 h 2186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304631" h="2186940">
                <a:moveTo>
                  <a:pt x="754380" y="0"/>
                </a:moveTo>
                <a:lnTo>
                  <a:pt x="754380" y="0"/>
                </a:lnTo>
                <a:cubicBezTo>
                  <a:pt x="731520" y="12700"/>
                  <a:pt x="706949" y="22719"/>
                  <a:pt x="685800" y="38100"/>
                </a:cubicBezTo>
                <a:cubicBezTo>
                  <a:pt x="678394" y="43487"/>
                  <a:pt x="677595" y="55097"/>
                  <a:pt x="670560" y="60960"/>
                </a:cubicBezTo>
                <a:cubicBezTo>
                  <a:pt x="661834" y="68232"/>
                  <a:pt x="650240" y="71120"/>
                  <a:pt x="640080" y="76200"/>
                </a:cubicBezTo>
                <a:cubicBezTo>
                  <a:pt x="605626" y="127881"/>
                  <a:pt x="650092" y="66188"/>
                  <a:pt x="586740" y="129540"/>
                </a:cubicBezTo>
                <a:cubicBezTo>
                  <a:pt x="577760" y="138520"/>
                  <a:pt x="571163" y="149616"/>
                  <a:pt x="563880" y="160020"/>
                </a:cubicBezTo>
                <a:cubicBezTo>
                  <a:pt x="553376" y="175025"/>
                  <a:pt x="548640" y="195580"/>
                  <a:pt x="533400" y="205740"/>
                </a:cubicBezTo>
                <a:lnTo>
                  <a:pt x="510540" y="220980"/>
                </a:lnTo>
                <a:cubicBezTo>
                  <a:pt x="500912" y="235422"/>
                  <a:pt x="471707" y="281061"/>
                  <a:pt x="457200" y="297180"/>
                </a:cubicBezTo>
                <a:cubicBezTo>
                  <a:pt x="442782" y="313200"/>
                  <a:pt x="423435" y="324967"/>
                  <a:pt x="411480" y="342900"/>
                </a:cubicBezTo>
                <a:cubicBezTo>
                  <a:pt x="401320" y="358140"/>
                  <a:pt x="389191" y="372237"/>
                  <a:pt x="381000" y="388620"/>
                </a:cubicBezTo>
                <a:cubicBezTo>
                  <a:pt x="360080" y="430459"/>
                  <a:pt x="372576" y="410013"/>
                  <a:pt x="342900" y="449580"/>
                </a:cubicBezTo>
                <a:cubicBezTo>
                  <a:pt x="328970" y="491370"/>
                  <a:pt x="342412" y="456555"/>
                  <a:pt x="312420" y="510540"/>
                </a:cubicBezTo>
                <a:cubicBezTo>
                  <a:pt x="306903" y="520470"/>
                  <a:pt x="301168" y="530384"/>
                  <a:pt x="297180" y="541020"/>
                </a:cubicBezTo>
                <a:cubicBezTo>
                  <a:pt x="285026" y="573431"/>
                  <a:pt x="298941" y="572866"/>
                  <a:pt x="266700" y="594360"/>
                </a:cubicBezTo>
                <a:cubicBezTo>
                  <a:pt x="260017" y="598815"/>
                  <a:pt x="251460" y="599440"/>
                  <a:pt x="243840" y="601980"/>
                </a:cubicBezTo>
                <a:cubicBezTo>
                  <a:pt x="194245" y="637405"/>
                  <a:pt x="145447" y="663432"/>
                  <a:pt x="106680" y="708660"/>
                </a:cubicBezTo>
                <a:cubicBezTo>
                  <a:pt x="100720" y="715613"/>
                  <a:pt x="96763" y="724068"/>
                  <a:pt x="91440" y="731520"/>
                </a:cubicBezTo>
                <a:cubicBezTo>
                  <a:pt x="84058" y="741854"/>
                  <a:pt x="76200" y="751840"/>
                  <a:pt x="68580" y="762000"/>
                </a:cubicBezTo>
                <a:cubicBezTo>
                  <a:pt x="63500" y="777240"/>
                  <a:pt x="62251" y="794354"/>
                  <a:pt x="53340" y="807720"/>
                </a:cubicBezTo>
                <a:cubicBezTo>
                  <a:pt x="48260" y="815340"/>
                  <a:pt x="43423" y="823128"/>
                  <a:pt x="38100" y="830580"/>
                </a:cubicBezTo>
                <a:cubicBezTo>
                  <a:pt x="30718" y="840914"/>
                  <a:pt x="21971" y="850290"/>
                  <a:pt x="15240" y="861060"/>
                </a:cubicBezTo>
                <a:cubicBezTo>
                  <a:pt x="9220" y="870693"/>
                  <a:pt x="5080" y="881380"/>
                  <a:pt x="0" y="891540"/>
                </a:cubicBezTo>
                <a:cubicBezTo>
                  <a:pt x="5080" y="985520"/>
                  <a:pt x="11528" y="1079436"/>
                  <a:pt x="15240" y="1173480"/>
                </a:cubicBezTo>
                <a:cubicBezTo>
                  <a:pt x="19149" y="1272495"/>
                  <a:pt x="18147" y="1371680"/>
                  <a:pt x="22860" y="1470660"/>
                </a:cubicBezTo>
                <a:cubicBezTo>
                  <a:pt x="23242" y="1478683"/>
                  <a:pt x="27316" y="1486137"/>
                  <a:pt x="30480" y="1493520"/>
                </a:cubicBezTo>
                <a:cubicBezTo>
                  <a:pt x="34955" y="1503961"/>
                  <a:pt x="41501" y="1513453"/>
                  <a:pt x="45720" y="1524000"/>
                </a:cubicBezTo>
                <a:cubicBezTo>
                  <a:pt x="51686" y="1538915"/>
                  <a:pt x="49601" y="1558361"/>
                  <a:pt x="60960" y="1569720"/>
                </a:cubicBezTo>
                <a:cubicBezTo>
                  <a:pt x="91847" y="1600607"/>
                  <a:pt x="87338" y="1592113"/>
                  <a:pt x="106680" y="1623060"/>
                </a:cubicBezTo>
                <a:cubicBezTo>
                  <a:pt x="114530" y="1635619"/>
                  <a:pt x="122916" y="1647913"/>
                  <a:pt x="129540" y="1661160"/>
                </a:cubicBezTo>
                <a:cubicBezTo>
                  <a:pt x="133132" y="1668344"/>
                  <a:pt x="131480" y="1678340"/>
                  <a:pt x="137160" y="1684020"/>
                </a:cubicBezTo>
                <a:cubicBezTo>
                  <a:pt x="140752" y="1687612"/>
                  <a:pt x="147320" y="1684020"/>
                  <a:pt x="152400" y="1684020"/>
                </a:cubicBezTo>
                <a:lnTo>
                  <a:pt x="152400" y="1684020"/>
                </a:lnTo>
                <a:cubicBezTo>
                  <a:pt x="170180" y="1717040"/>
                  <a:pt x="183682" y="1752750"/>
                  <a:pt x="205740" y="1783080"/>
                </a:cubicBezTo>
                <a:cubicBezTo>
                  <a:pt x="224755" y="1809226"/>
                  <a:pt x="251460" y="1828800"/>
                  <a:pt x="274320" y="1851660"/>
                </a:cubicBezTo>
                <a:cubicBezTo>
                  <a:pt x="297619" y="1874959"/>
                  <a:pt x="309481" y="1889809"/>
                  <a:pt x="342900" y="1905000"/>
                </a:cubicBezTo>
                <a:cubicBezTo>
                  <a:pt x="354691" y="1910359"/>
                  <a:pt x="368595" y="1908898"/>
                  <a:pt x="381000" y="1912620"/>
                </a:cubicBezTo>
                <a:cubicBezTo>
                  <a:pt x="394101" y="1916550"/>
                  <a:pt x="406124" y="1923535"/>
                  <a:pt x="419100" y="1927860"/>
                </a:cubicBezTo>
                <a:cubicBezTo>
                  <a:pt x="429035" y="1931172"/>
                  <a:pt x="439510" y="1932603"/>
                  <a:pt x="449580" y="1935480"/>
                </a:cubicBezTo>
                <a:cubicBezTo>
                  <a:pt x="457303" y="1937687"/>
                  <a:pt x="464820" y="1940560"/>
                  <a:pt x="472440" y="1943100"/>
                </a:cubicBezTo>
                <a:cubicBezTo>
                  <a:pt x="482600" y="1950720"/>
                  <a:pt x="491128" y="1961243"/>
                  <a:pt x="502920" y="1965960"/>
                </a:cubicBezTo>
                <a:cubicBezTo>
                  <a:pt x="641055" y="2021214"/>
                  <a:pt x="464423" y="1927662"/>
                  <a:pt x="586740" y="1988820"/>
                </a:cubicBezTo>
                <a:cubicBezTo>
                  <a:pt x="600371" y="1995636"/>
                  <a:pt x="629725" y="2020017"/>
                  <a:pt x="640080" y="2026920"/>
                </a:cubicBezTo>
                <a:cubicBezTo>
                  <a:pt x="652403" y="2035135"/>
                  <a:pt x="665233" y="2042587"/>
                  <a:pt x="678180" y="2049780"/>
                </a:cubicBezTo>
                <a:cubicBezTo>
                  <a:pt x="705342" y="2064870"/>
                  <a:pt x="715982" y="2064722"/>
                  <a:pt x="739140" y="2087880"/>
                </a:cubicBezTo>
                <a:cubicBezTo>
                  <a:pt x="774371" y="2123111"/>
                  <a:pt x="770883" y="2149156"/>
                  <a:pt x="830580" y="2164080"/>
                </a:cubicBezTo>
                <a:cubicBezTo>
                  <a:pt x="925865" y="2187901"/>
                  <a:pt x="807398" y="2157456"/>
                  <a:pt x="883920" y="2179320"/>
                </a:cubicBezTo>
                <a:cubicBezTo>
                  <a:pt x="893990" y="2182197"/>
                  <a:pt x="904240" y="2184400"/>
                  <a:pt x="914400" y="2186940"/>
                </a:cubicBezTo>
                <a:cubicBezTo>
                  <a:pt x="1010920" y="2179320"/>
                  <a:pt x="1108160" y="2178100"/>
                  <a:pt x="1203960" y="2164080"/>
                </a:cubicBezTo>
                <a:cubicBezTo>
                  <a:pt x="1214623" y="2162520"/>
                  <a:pt x="1220556" y="2149989"/>
                  <a:pt x="1226820" y="2141220"/>
                </a:cubicBezTo>
                <a:cubicBezTo>
                  <a:pt x="1233422" y="2131977"/>
                  <a:pt x="1236040" y="2120373"/>
                  <a:pt x="1242060" y="2110740"/>
                </a:cubicBezTo>
                <a:cubicBezTo>
                  <a:pt x="1286911" y="2038978"/>
                  <a:pt x="1245132" y="2133027"/>
                  <a:pt x="1287780" y="2019300"/>
                </a:cubicBezTo>
                <a:cubicBezTo>
                  <a:pt x="1290320" y="2004060"/>
                  <a:pt x="1293595" y="1988924"/>
                  <a:pt x="1295400" y="1973580"/>
                </a:cubicBezTo>
                <a:cubicBezTo>
                  <a:pt x="1304669" y="1894794"/>
                  <a:pt x="1310418" y="1806976"/>
                  <a:pt x="1295400" y="1729740"/>
                </a:cubicBezTo>
                <a:cubicBezTo>
                  <a:pt x="1273435" y="1616776"/>
                  <a:pt x="1242613" y="1624166"/>
                  <a:pt x="1196340" y="1531620"/>
                </a:cubicBezTo>
                <a:cubicBezTo>
                  <a:pt x="1165315" y="1469569"/>
                  <a:pt x="1146940" y="1401354"/>
                  <a:pt x="1112520" y="1341120"/>
                </a:cubicBezTo>
                <a:cubicBezTo>
                  <a:pt x="1102360" y="1323340"/>
                  <a:pt x="1091198" y="1306096"/>
                  <a:pt x="1082040" y="1287780"/>
                </a:cubicBezTo>
                <a:cubicBezTo>
                  <a:pt x="1070852" y="1265405"/>
                  <a:pt x="1063332" y="1241273"/>
                  <a:pt x="1051560" y="1219200"/>
                </a:cubicBezTo>
                <a:cubicBezTo>
                  <a:pt x="1042941" y="1203039"/>
                  <a:pt x="1030631" y="1189109"/>
                  <a:pt x="1021080" y="1173480"/>
                </a:cubicBezTo>
                <a:cubicBezTo>
                  <a:pt x="1002680" y="1143370"/>
                  <a:pt x="983521" y="1113601"/>
                  <a:pt x="967740" y="1082040"/>
                </a:cubicBezTo>
                <a:cubicBezTo>
                  <a:pt x="955506" y="1057571"/>
                  <a:pt x="947420" y="1031240"/>
                  <a:pt x="937260" y="1005840"/>
                </a:cubicBezTo>
                <a:cubicBezTo>
                  <a:pt x="934720" y="990600"/>
                  <a:pt x="932670" y="975270"/>
                  <a:pt x="929640" y="960120"/>
                </a:cubicBezTo>
                <a:cubicBezTo>
                  <a:pt x="927586" y="949851"/>
                  <a:pt x="921439" y="940097"/>
                  <a:pt x="922020" y="929640"/>
                </a:cubicBezTo>
                <a:cubicBezTo>
                  <a:pt x="924013" y="893774"/>
                  <a:pt x="929468" y="858026"/>
                  <a:pt x="937260" y="822960"/>
                </a:cubicBezTo>
                <a:cubicBezTo>
                  <a:pt x="939724" y="811871"/>
                  <a:pt x="948025" y="802921"/>
                  <a:pt x="952500" y="792480"/>
                </a:cubicBezTo>
                <a:cubicBezTo>
                  <a:pt x="959059" y="777176"/>
                  <a:pt x="963873" y="754607"/>
                  <a:pt x="967740" y="739140"/>
                </a:cubicBezTo>
                <a:cubicBezTo>
                  <a:pt x="965200" y="645160"/>
                  <a:pt x="966818" y="550975"/>
                  <a:pt x="960120" y="457200"/>
                </a:cubicBezTo>
                <a:cubicBezTo>
                  <a:pt x="959145" y="443556"/>
                  <a:pt x="949554" y="431955"/>
                  <a:pt x="944880" y="419100"/>
                </a:cubicBezTo>
                <a:cubicBezTo>
                  <a:pt x="939390" y="404003"/>
                  <a:pt x="937200" y="387554"/>
                  <a:pt x="929640" y="373380"/>
                </a:cubicBezTo>
                <a:cubicBezTo>
                  <a:pt x="823628" y="174608"/>
                  <a:pt x="945762" y="424233"/>
                  <a:pt x="830580" y="251460"/>
                </a:cubicBezTo>
                <a:cubicBezTo>
                  <a:pt x="825500" y="243840"/>
                  <a:pt x="820663" y="236052"/>
                  <a:pt x="815340" y="228600"/>
                </a:cubicBezTo>
                <a:cubicBezTo>
                  <a:pt x="803658" y="212245"/>
                  <a:pt x="787502" y="193218"/>
                  <a:pt x="777240" y="175260"/>
                </a:cubicBezTo>
                <a:cubicBezTo>
                  <a:pt x="771604" y="165397"/>
                  <a:pt x="767080" y="154940"/>
                  <a:pt x="762000" y="144780"/>
                </a:cubicBezTo>
                <a:cubicBezTo>
                  <a:pt x="759460" y="116840"/>
                  <a:pt x="758348" y="88733"/>
                  <a:pt x="754380" y="60960"/>
                </a:cubicBezTo>
                <a:cubicBezTo>
                  <a:pt x="753244" y="53009"/>
                  <a:pt x="754380" y="10160"/>
                  <a:pt x="754380" y="0"/>
                </a:cubicBezTo>
                <a:close/>
              </a:path>
            </a:pathLst>
          </a:cu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14" name="Freeform: Shape 13">
            <a:extLst>
              <a:ext uri="{FF2B5EF4-FFF2-40B4-BE49-F238E27FC236}">
                <a16:creationId xmlns:a16="http://schemas.microsoft.com/office/drawing/2014/main" id="{688C3318-2338-2235-0E4A-5165A734DFD8}"/>
              </a:ext>
            </a:extLst>
          </p:cNvPr>
          <p:cNvSpPr/>
          <p:nvPr/>
        </p:nvSpPr>
        <p:spPr>
          <a:xfrm>
            <a:off x="6888795" y="2248773"/>
            <a:ext cx="1064318" cy="2693505"/>
          </a:xfrm>
          <a:custGeom>
            <a:avLst/>
            <a:gdLst>
              <a:gd name="connsiteX0" fmla="*/ 129209 w 904461"/>
              <a:gd name="connsiteY0" fmla="*/ 0 h 2564296"/>
              <a:gd name="connsiteX1" fmla="*/ 129209 w 904461"/>
              <a:gd name="connsiteY1" fmla="*/ 0 h 2564296"/>
              <a:gd name="connsiteX2" fmla="*/ 109331 w 904461"/>
              <a:gd name="connsiteY2" fmla="*/ 139148 h 2564296"/>
              <a:gd name="connsiteX3" fmla="*/ 99392 w 904461"/>
              <a:gd name="connsiteY3" fmla="*/ 238539 h 2564296"/>
              <a:gd name="connsiteX4" fmla="*/ 79513 w 904461"/>
              <a:gd name="connsiteY4" fmla="*/ 318052 h 2564296"/>
              <a:gd name="connsiteX5" fmla="*/ 69574 w 904461"/>
              <a:gd name="connsiteY5" fmla="*/ 397565 h 2564296"/>
              <a:gd name="connsiteX6" fmla="*/ 49696 w 904461"/>
              <a:gd name="connsiteY6" fmla="*/ 526774 h 2564296"/>
              <a:gd name="connsiteX7" fmla="*/ 39757 w 904461"/>
              <a:gd name="connsiteY7" fmla="*/ 685800 h 2564296"/>
              <a:gd name="connsiteX8" fmla="*/ 19879 w 904461"/>
              <a:gd name="connsiteY8" fmla="*/ 815009 h 2564296"/>
              <a:gd name="connsiteX9" fmla="*/ 9939 w 904461"/>
              <a:gd name="connsiteY9" fmla="*/ 894522 h 2564296"/>
              <a:gd name="connsiteX10" fmla="*/ 0 w 904461"/>
              <a:gd name="connsiteY10" fmla="*/ 1172817 h 2564296"/>
              <a:gd name="connsiteX11" fmla="*/ 9939 w 904461"/>
              <a:gd name="connsiteY11" fmla="*/ 1540565 h 2564296"/>
              <a:gd name="connsiteX12" fmla="*/ 39757 w 904461"/>
              <a:gd name="connsiteY12" fmla="*/ 1659835 h 2564296"/>
              <a:gd name="connsiteX13" fmla="*/ 89453 w 904461"/>
              <a:gd name="connsiteY13" fmla="*/ 1739348 h 2564296"/>
              <a:gd name="connsiteX14" fmla="*/ 99392 w 904461"/>
              <a:gd name="connsiteY14" fmla="*/ 1938130 h 2564296"/>
              <a:gd name="connsiteX15" fmla="*/ 109331 w 904461"/>
              <a:gd name="connsiteY15" fmla="*/ 2534478 h 2564296"/>
              <a:gd name="connsiteX16" fmla="*/ 139148 w 904461"/>
              <a:gd name="connsiteY16" fmla="*/ 2554356 h 2564296"/>
              <a:gd name="connsiteX17" fmla="*/ 228600 w 904461"/>
              <a:gd name="connsiteY17" fmla="*/ 2564296 h 2564296"/>
              <a:gd name="connsiteX18" fmla="*/ 318053 w 904461"/>
              <a:gd name="connsiteY18" fmla="*/ 2504661 h 2564296"/>
              <a:gd name="connsiteX19" fmla="*/ 407505 w 904461"/>
              <a:gd name="connsiteY19" fmla="*/ 2464904 h 2564296"/>
              <a:gd name="connsiteX20" fmla="*/ 447261 w 904461"/>
              <a:gd name="connsiteY20" fmla="*/ 2454965 h 2564296"/>
              <a:gd name="connsiteX21" fmla="*/ 487018 w 904461"/>
              <a:gd name="connsiteY21" fmla="*/ 2425148 h 2564296"/>
              <a:gd name="connsiteX22" fmla="*/ 506896 w 904461"/>
              <a:gd name="connsiteY22" fmla="*/ 2395330 h 2564296"/>
              <a:gd name="connsiteX23" fmla="*/ 546653 w 904461"/>
              <a:gd name="connsiteY23" fmla="*/ 2365513 h 2564296"/>
              <a:gd name="connsiteX24" fmla="*/ 576470 w 904461"/>
              <a:gd name="connsiteY24" fmla="*/ 2315817 h 2564296"/>
              <a:gd name="connsiteX25" fmla="*/ 596348 w 904461"/>
              <a:gd name="connsiteY25" fmla="*/ 2286000 h 2564296"/>
              <a:gd name="connsiteX26" fmla="*/ 606287 w 904461"/>
              <a:gd name="connsiteY26" fmla="*/ 2246243 h 2564296"/>
              <a:gd name="connsiteX27" fmla="*/ 586409 w 904461"/>
              <a:gd name="connsiteY27" fmla="*/ 2037522 h 2564296"/>
              <a:gd name="connsiteX28" fmla="*/ 566531 w 904461"/>
              <a:gd name="connsiteY28" fmla="*/ 2007704 h 2564296"/>
              <a:gd name="connsiteX29" fmla="*/ 536713 w 904461"/>
              <a:gd name="connsiteY29" fmla="*/ 1928191 h 2564296"/>
              <a:gd name="connsiteX30" fmla="*/ 496957 w 904461"/>
              <a:gd name="connsiteY30" fmla="*/ 1828800 h 2564296"/>
              <a:gd name="connsiteX31" fmla="*/ 487018 w 904461"/>
              <a:gd name="connsiteY31" fmla="*/ 1729409 h 2564296"/>
              <a:gd name="connsiteX32" fmla="*/ 536713 w 904461"/>
              <a:gd name="connsiteY32" fmla="*/ 1311965 h 2564296"/>
              <a:gd name="connsiteX33" fmla="*/ 556592 w 904461"/>
              <a:gd name="connsiteY33" fmla="*/ 1272209 h 2564296"/>
              <a:gd name="connsiteX34" fmla="*/ 586409 w 904461"/>
              <a:gd name="connsiteY34" fmla="*/ 1172817 h 2564296"/>
              <a:gd name="connsiteX35" fmla="*/ 606287 w 904461"/>
              <a:gd name="connsiteY35" fmla="*/ 1113183 h 2564296"/>
              <a:gd name="connsiteX36" fmla="*/ 695739 w 904461"/>
              <a:gd name="connsiteY36" fmla="*/ 1033670 h 2564296"/>
              <a:gd name="connsiteX37" fmla="*/ 884583 w 904461"/>
              <a:gd name="connsiteY37" fmla="*/ 834887 h 2564296"/>
              <a:gd name="connsiteX38" fmla="*/ 904461 w 904461"/>
              <a:gd name="connsiteY38" fmla="*/ 805070 h 2564296"/>
              <a:gd name="connsiteX39" fmla="*/ 884583 w 904461"/>
              <a:gd name="connsiteY39" fmla="*/ 566530 h 2564296"/>
              <a:gd name="connsiteX40" fmla="*/ 844826 w 904461"/>
              <a:gd name="connsiteY40" fmla="*/ 467139 h 2564296"/>
              <a:gd name="connsiteX41" fmla="*/ 795131 w 904461"/>
              <a:gd name="connsiteY41" fmla="*/ 387626 h 2564296"/>
              <a:gd name="connsiteX42" fmla="*/ 785192 w 904461"/>
              <a:gd name="connsiteY42" fmla="*/ 347870 h 2564296"/>
              <a:gd name="connsiteX43" fmla="*/ 705679 w 904461"/>
              <a:gd name="connsiteY43" fmla="*/ 278296 h 2564296"/>
              <a:gd name="connsiteX44" fmla="*/ 675861 w 904461"/>
              <a:gd name="connsiteY44" fmla="*/ 248478 h 2564296"/>
              <a:gd name="connsiteX45" fmla="*/ 646044 w 904461"/>
              <a:gd name="connsiteY45" fmla="*/ 228600 h 2564296"/>
              <a:gd name="connsiteX46" fmla="*/ 616226 w 904461"/>
              <a:gd name="connsiteY46" fmla="*/ 198783 h 2564296"/>
              <a:gd name="connsiteX47" fmla="*/ 586409 w 904461"/>
              <a:gd name="connsiteY47" fmla="*/ 188843 h 2564296"/>
              <a:gd name="connsiteX48" fmla="*/ 526774 w 904461"/>
              <a:gd name="connsiteY48" fmla="*/ 149087 h 2564296"/>
              <a:gd name="connsiteX49" fmla="*/ 496957 w 904461"/>
              <a:gd name="connsiteY49" fmla="*/ 139148 h 2564296"/>
              <a:gd name="connsiteX50" fmla="*/ 467139 w 904461"/>
              <a:gd name="connsiteY50" fmla="*/ 119270 h 2564296"/>
              <a:gd name="connsiteX51" fmla="*/ 377687 w 904461"/>
              <a:gd name="connsiteY51" fmla="*/ 99391 h 2564296"/>
              <a:gd name="connsiteX52" fmla="*/ 327992 w 904461"/>
              <a:gd name="connsiteY52" fmla="*/ 79513 h 2564296"/>
              <a:gd name="connsiteX53" fmla="*/ 119270 w 904461"/>
              <a:gd name="connsiteY53" fmla="*/ 69574 h 2564296"/>
              <a:gd name="connsiteX54" fmla="*/ 367748 w 904461"/>
              <a:gd name="connsiteY54" fmla="*/ 308113 h 2564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04461" h="2564296">
                <a:moveTo>
                  <a:pt x="129209" y="0"/>
                </a:moveTo>
                <a:lnTo>
                  <a:pt x="129209" y="0"/>
                </a:lnTo>
                <a:cubicBezTo>
                  <a:pt x="122583" y="46383"/>
                  <a:pt x="115142" y="92656"/>
                  <a:pt x="109331" y="139148"/>
                </a:cubicBezTo>
                <a:cubicBezTo>
                  <a:pt x="105201" y="172186"/>
                  <a:pt x="104866" y="205696"/>
                  <a:pt x="99392" y="238539"/>
                </a:cubicBezTo>
                <a:cubicBezTo>
                  <a:pt x="94901" y="265487"/>
                  <a:pt x="86139" y="291548"/>
                  <a:pt x="79513" y="318052"/>
                </a:cubicBezTo>
                <a:cubicBezTo>
                  <a:pt x="76200" y="344556"/>
                  <a:pt x="73351" y="371123"/>
                  <a:pt x="69574" y="397565"/>
                </a:cubicBezTo>
                <a:cubicBezTo>
                  <a:pt x="63411" y="440703"/>
                  <a:pt x="54180" y="483429"/>
                  <a:pt x="49696" y="526774"/>
                </a:cubicBezTo>
                <a:cubicBezTo>
                  <a:pt x="44231" y="579604"/>
                  <a:pt x="45222" y="632970"/>
                  <a:pt x="39757" y="685800"/>
                </a:cubicBezTo>
                <a:cubicBezTo>
                  <a:pt x="35273" y="729145"/>
                  <a:pt x="26042" y="771871"/>
                  <a:pt x="19879" y="815009"/>
                </a:cubicBezTo>
                <a:cubicBezTo>
                  <a:pt x="16101" y="841451"/>
                  <a:pt x="13252" y="868018"/>
                  <a:pt x="9939" y="894522"/>
                </a:cubicBezTo>
                <a:cubicBezTo>
                  <a:pt x="6626" y="987287"/>
                  <a:pt x="0" y="1079993"/>
                  <a:pt x="0" y="1172817"/>
                </a:cubicBezTo>
                <a:cubicBezTo>
                  <a:pt x="0" y="1295444"/>
                  <a:pt x="-38" y="1418344"/>
                  <a:pt x="9939" y="1540565"/>
                </a:cubicBezTo>
                <a:cubicBezTo>
                  <a:pt x="13273" y="1581409"/>
                  <a:pt x="18673" y="1624695"/>
                  <a:pt x="39757" y="1659835"/>
                </a:cubicBezTo>
                <a:cubicBezTo>
                  <a:pt x="75720" y="1719773"/>
                  <a:pt x="58858" y="1693457"/>
                  <a:pt x="89453" y="1739348"/>
                </a:cubicBezTo>
                <a:cubicBezTo>
                  <a:pt x="92766" y="1805609"/>
                  <a:pt x="97734" y="1871807"/>
                  <a:pt x="99392" y="1938130"/>
                </a:cubicBezTo>
                <a:cubicBezTo>
                  <a:pt x="104361" y="2136878"/>
                  <a:pt x="96531" y="2336080"/>
                  <a:pt x="109331" y="2534478"/>
                </a:cubicBezTo>
                <a:cubicBezTo>
                  <a:pt x="110100" y="2546398"/>
                  <a:pt x="127559" y="2551459"/>
                  <a:pt x="139148" y="2554356"/>
                </a:cubicBezTo>
                <a:cubicBezTo>
                  <a:pt x="168253" y="2561632"/>
                  <a:pt x="198783" y="2560983"/>
                  <a:pt x="228600" y="2564296"/>
                </a:cubicBezTo>
                <a:cubicBezTo>
                  <a:pt x="258418" y="2544418"/>
                  <a:pt x="287533" y="2523443"/>
                  <a:pt x="318053" y="2504661"/>
                </a:cubicBezTo>
                <a:cubicBezTo>
                  <a:pt x="338518" y="2492067"/>
                  <a:pt x="386498" y="2471906"/>
                  <a:pt x="407505" y="2464904"/>
                </a:cubicBezTo>
                <a:cubicBezTo>
                  <a:pt x="420464" y="2460584"/>
                  <a:pt x="434009" y="2458278"/>
                  <a:pt x="447261" y="2454965"/>
                </a:cubicBezTo>
                <a:cubicBezTo>
                  <a:pt x="460513" y="2445026"/>
                  <a:pt x="475305" y="2436861"/>
                  <a:pt x="487018" y="2425148"/>
                </a:cubicBezTo>
                <a:cubicBezTo>
                  <a:pt x="495465" y="2416701"/>
                  <a:pt x="498449" y="2403777"/>
                  <a:pt x="506896" y="2395330"/>
                </a:cubicBezTo>
                <a:cubicBezTo>
                  <a:pt x="518609" y="2383617"/>
                  <a:pt x="533401" y="2375452"/>
                  <a:pt x="546653" y="2365513"/>
                </a:cubicBezTo>
                <a:cubicBezTo>
                  <a:pt x="556592" y="2348948"/>
                  <a:pt x="566231" y="2332199"/>
                  <a:pt x="576470" y="2315817"/>
                </a:cubicBezTo>
                <a:cubicBezTo>
                  <a:pt x="582801" y="2305687"/>
                  <a:pt x="591643" y="2296979"/>
                  <a:pt x="596348" y="2286000"/>
                </a:cubicBezTo>
                <a:cubicBezTo>
                  <a:pt x="601729" y="2273444"/>
                  <a:pt x="602974" y="2259495"/>
                  <a:pt x="606287" y="2246243"/>
                </a:cubicBezTo>
                <a:cubicBezTo>
                  <a:pt x="606207" y="2245050"/>
                  <a:pt x="600004" y="2078309"/>
                  <a:pt x="586409" y="2037522"/>
                </a:cubicBezTo>
                <a:cubicBezTo>
                  <a:pt x="582632" y="2026190"/>
                  <a:pt x="573157" y="2017643"/>
                  <a:pt x="566531" y="2007704"/>
                </a:cubicBezTo>
                <a:cubicBezTo>
                  <a:pt x="537704" y="1863567"/>
                  <a:pt x="577663" y="2030565"/>
                  <a:pt x="536713" y="1928191"/>
                </a:cubicBezTo>
                <a:cubicBezTo>
                  <a:pt x="490392" y="1812389"/>
                  <a:pt x="541685" y="1895892"/>
                  <a:pt x="496957" y="1828800"/>
                </a:cubicBezTo>
                <a:cubicBezTo>
                  <a:pt x="493644" y="1795670"/>
                  <a:pt x="486225" y="1762695"/>
                  <a:pt x="487018" y="1729409"/>
                </a:cubicBezTo>
                <a:cubicBezTo>
                  <a:pt x="491917" y="1523660"/>
                  <a:pt x="481953" y="1465291"/>
                  <a:pt x="536713" y="1311965"/>
                </a:cubicBezTo>
                <a:cubicBezTo>
                  <a:pt x="541696" y="1298012"/>
                  <a:pt x="549966" y="1285461"/>
                  <a:pt x="556592" y="1272209"/>
                </a:cubicBezTo>
                <a:cubicBezTo>
                  <a:pt x="572781" y="1191263"/>
                  <a:pt x="557352" y="1252725"/>
                  <a:pt x="586409" y="1172817"/>
                </a:cubicBezTo>
                <a:cubicBezTo>
                  <a:pt x="593570" y="1153125"/>
                  <a:pt x="593342" y="1129659"/>
                  <a:pt x="606287" y="1113183"/>
                </a:cubicBezTo>
                <a:cubicBezTo>
                  <a:pt x="630935" y="1081813"/>
                  <a:pt x="666960" y="1061298"/>
                  <a:pt x="695739" y="1033670"/>
                </a:cubicBezTo>
                <a:cubicBezTo>
                  <a:pt x="799670" y="933896"/>
                  <a:pt x="824549" y="918935"/>
                  <a:pt x="884583" y="834887"/>
                </a:cubicBezTo>
                <a:cubicBezTo>
                  <a:pt x="891526" y="825167"/>
                  <a:pt x="897835" y="815009"/>
                  <a:pt x="904461" y="805070"/>
                </a:cubicBezTo>
                <a:cubicBezTo>
                  <a:pt x="897835" y="725557"/>
                  <a:pt x="894794" y="645663"/>
                  <a:pt x="884583" y="566530"/>
                </a:cubicBezTo>
                <a:cubicBezTo>
                  <a:pt x="875030" y="492490"/>
                  <a:pt x="871346" y="513548"/>
                  <a:pt x="844826" y="467139"/>
                </a:cubicBezTo>
                <a:cubicBezTo>
                  <a:pt x="801162" y="390729"/>
                  <a:pt x="852149" y="463651"/>
                  <a:pt x="795131" y="387626"/>
                </a:cubicBezTo>
                <a:cubicBezTo>
                  <a:pt x="791818" y="374374"/>
                  <a:pt x="792769" y="359236"/>
                  <a:pt x="785192" y="347870"/>
                </a:cubicBezTo>
                <a:cubicBezTo>
                  <a:pt x="746479" y="289801"/>
                  <a:pt x="745081" y="311131"/>
                  <a:pt x="705679" y="278296"/>
                </a:cubicBezTo>
                <a:cubicBezTo>
                  <a:pt x="694881" y="269297"/>
                  <a:pt x="686659" y="257477"/>
                  <a:pt x="675861" y="248478"/>
                </a:cubicBezTo>
                <a:cubicBezTo>
                  <a:pt x="666684" y="240831"/>
                  <a:pt x="655221" y="236247"/>
                  <a:pt x="646044" y="228600"/>
                </a:cubicBezTo>
                <a:cubicBezTo>
                  <a:pt x="635246" y="219602"/>
                  <a:pt x="627921" y="206580"/>
                  <a:pt x="616226" y="198783"/>
                </a:cubicBezTo>
                <a:cubicBezTo>
                  <a:pt x="607509" y="192972"/>
                  <a:pt x="595567" y="193931"/>
                  <a:pt x="586409" y="188843"/>
                </a:cubicBezTo>
                <a:cubicBezTo>
                  <a:pt x="565525" y="177241"/>
                  <a:pt x="549439" y="156642"/>
                  <a:pt x="526774" y="149087"/>
                </a:cubicBezTo>
                <a:cubicBezTo>
                  <a:pt x="516835" y="145774"/>
                  <a:pt x="506328" y="143833"/>
                  <a:pt x="496957" y="139148"/>
                </a:cubicBezTo>
                <a:cubicBezTo>
                  <a:pt x="486273" y="133806"/>
                  <a:pt x="478119" y="123976"/>
                  <a:pt x="467139" y="119270"/>
                </a:cubicBezTo>
                <a:cubicBezTo>
                  <a:pt x="454851" y="114004"/>
                  <a:pt x="386540" y="101161"/>
                  <a:pt x="377687" y="99391"/>
                </a:cubicBezTo>
                <a:cubicBezTo>
                  <a:pt x="361122" y="92765"/>
                  <a:pt x="345376" y="83525"/>
                  <a:pt x="327992" y="79513"/>
                </a:cubicBezTo>
                <a:cubicBezTo>
                  <a:pt x="261774" y="64232"/>
                  <a:pt x="184841" y="69574"/>
                  <a:pt x="119270" y="69574"/>
                </a:cubicBezTo>
                <a:lnTo>
                  <a:pt x="367748" y="308113"/>
                </a:lnTo>
              </a:path>
            </a:pathLst>
          </a:custGeom>
          <a:solidFill>
            <a:schemeClr val="accent6">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3" name="Freeform: Shape 12">
            <a:extLst>
              <a:ext uri="{FF2B5EF4-FFF2-40B4-BE49-F238E27FC236}">
                <a16:creationId xmlns:a16="http://schemas.microsoft.com/office/drawing/2014/main" id="{CA557602-96CC-5FA8-9241-F6B32A71AA4A}"/>
              </a:ext>
            </a:extLst>
          </p:cNvPr>
          <p:cNvSpPr/>
          <p:nvPr/>
        </p:nvSpPr>
        <p:spPr>
          <a:xfrm>
            <a:off x="6498336" y="1914304"/>
            <a:ext cx="974090" cy="3084416"/>
          </a:xfrm>
          <a:custGeom>
            <a:avLst/>
            <a:gdLst>
              <a:gd name="connsiteX0" fmla="*/ 274320 w 827786"/>
              <a:gd name="connsiteY0" fmla="*/ 2822448 h 3017520"/>
              <a:gd name="connsiteX1" fmla="*/ 274320 w 827786"/>
              <a:gd name="connsiteY1" fmla="*/ 2822448 h 3017520"/>
              <a:gd name="connsiteX2" fmla="*/ 365760 w 827786"/>
              <a:gd name="connsiteY2" fmla="*/ 2737104 h 3017520"/>
              <a:gd name="connsiteX3" fmla="*/ 408432 w 827786"/>
              <a:gd name="connsiteY3" fmla="*/ 2645664 h 3017520"/>
              <a:gd name="connsiteX4" fmla="*/ 432816 w 827786"/>
              <a:gd name="connsiteY4" fmla="*/ 2602992 h 3017520"/>
              <a:gd name="connsiteX5" fmla="*/ 426720 w 827786"/>
              <a:gd name="connsiteY5" fmla="*/ 2389632 h 3017520"/>
              <a:gd name="connsiteX6" fmla="*/ 414528 w 827786"/>
              <a:gd name="connsiteY6" fmla="*/ 2328672 h 3017520"/>
              <a:gd name="connsiteX7" fmla="*/ 396240 w 827786"/>
              <a:gd name="connsiteY7" fmla="*/ 2267712 h 3017520"/>
              <a:gd name="connsiteX8" fmla="*/ 384048 w 827786"/>
              <a:gd name="connsiteY8" fmla="*/ 2243328 h 3017520"/>
              <a:gd name="connsiteX9" fmla="*/ 316992 w 827786"/>
              <a:gd name="connsiteY9" fmla="*/ 2188464 h 3017520"/>
              <a:gd name="connsiteX10" fmla="*/ 274320 w 827786"/>
              <a:gd name="connsiteY10" fmla="*/ 2157984 h 3017520"/>
              <a:gd name="connsiteX11" fmla="*/ 237744 w 827786"/>
              <a:gd name="connsiteY11" fmla="*/ 2127504 h 3017520"/>
              <a:gd name="connsiteX12" fmla="*/ 225552 w 827786"/>
              <a:gd name="connsiteY12" fmla="*/ 2109216 h 3017520"/>
              <a:gd name="connsiteX13" fmla="*/ 207264 w 827786"/>
              <a:gd name="connsiteY13" fmla="*/ 2090928 h 3017520"/>
              <a:gd name="connsiteX14" fmla="*/ 182880 w 827786"/>
              <a:gd name="connsiteY14" fmla="*/ 2060448 h 3017520"/>
              <a:gd name="connsiteX15" fmla="*/ 152400 w 827786"/>
              <a:gd name="connsiteY15" fmla="*/ 2042160 h 3017520"/>
              <a:gd name="connsiteX16" fmla="*/ 128016 w 827786"/>
              <a:gd name="connsiteY16" fmla="*/ 2011680 h 3017520"/>
              <a:gd name="connsiteX17" fmla="*/ 85344 w 827786"/>
              <a:gd name="connsiteY17" fmla="*/ 1962912 h 3017520"/>
              <a:gd name="connsiteX18" fmla="*/ 42672 w 827786"/>
              <a:gd name="connsiteY18" fmla="*/ 1889760 h 3017520"/>
              <a:gd name="connsiteX19" fmla="*/ 0 w 827786"/>
              <a:gd name="connsiteY19" fmla="*/ 1719072 h 3017520"/>
              <a:gd name="connsiteX20" fmla="*/ 12192 w 827786"/>
              <a:gd name="connsiteY20" fmla="*/ 1347216 h 3017520"/>
              <a:gd name="connsiteX21" fmla="*/ 24384 w 827786"/>
              <a:gd name="connsiteY21" fmla="*/ 1298448 h 3017520"/>
              <a:gd name="connsiteX22" fmla="*/ 30480 w 827786"/>
              <a:gd name="connsiteY22" fmla="*/ 1267968 h 3017520"/>
              <a:gd name="connsiteX23" fmla="*/ 54864 w 827786"/>
              <a:gd name="connsiteY23" fmla="*/ 1182624 h 3017520"/>
              <a:gd name="connsiteX24" fmla="*/ 60960 w 827786"/>
              <a:gd name="connsiteY24" fmla="*/ 1152144 h 3017520"/>
              <a:gd name="connsiteX25" fmla="*/ 79248 w 827786"/>
              <a:gd name="connsiteY25" fmla="*/ 1072896 h 3017520"/>
              <a:gd name="connsiteX26" fmla="*/ 109728 w 827786"/>
              <a:gd name="connsiteY26" fmla="*/ 981456 h 3017520"/>
              <a:gd name="connsiteX27" fmla="*/ 121920 w 827786"/>
              <a:gd name="connsiteY27" fmla="*/ 914400 h 3017520"/>
              <a:gd name="connsiteX28" fmla="*/ 152400 w 827786"/>
              <a:gd name="connsiteY28" fmla="*/ 762000 h 3017520"/>
              <a:gd name="connsiteX29" fmla="*/ 170688 w 827786"/>
              <a:gd name="connsiteY29" fmla="*/ 652272 h 3017520"/>
              <a:gd name="connsiteX30" fmla="*/ 164592 w 827786"/>
              <a:gd name="connsiteY30" fmla="*/ 487680 h 3017520"/>
              <a:gd name="connsiteX31" fmla="*/ 140208 w 827786"/>
              <a:gd name="connsiteY31" fmla="*/ 451104 h 3017520"/>
              <a:gd name="connsiteX32" fmla="*/ 128016 w 827786"/>
              <a:gd name="connsiteY32" fmla="*/ 402336 h 3017520"/>
              <a:gd name="connsiteX33" fmla="*/ 97536 w 827786"/>
              <a:gd name="connsiteY33" fmla="*/ 347472 h 3017520"/>
              <a:gd name="connsiteX34" fmla="*/ 85344 w 827786"/>
              <a:gd name="connsiteY34" fmla="*/ 323088 h 3017520"/>
              <a:gd name="connsiteX35" fmla="*/ 73152 w 827786"/>
              <a:gd name="connsiteY35" fmla="*/ 304800 h 3017520"/>
              <a:gd name="connsiteX36" fmla="*/ 67056 w 827786"/>
              <a:gd name="connsiteY36" fmla="*/ 286512 h 3017520"/>
              <a:gd name="connsiteX37" fmla="*/ 48768 w 827786"/>
              <a:gd name="connsiteY37" fmla="*/ 249936 h 3017520"/>
              <a:gd name="connsiteX38" fmla="*/ 42672 w 827786"/>
              <a:gd name="connsiteY38" fmla="*/ 79248 h 3017520"/>
              <a:gd name="connsiteX39" fmla="*/ 60960 w 827786"/>
              <a:gd name="connsiteY39" fmla="*/ 24384 h 3017520"/>
              <a:gd name="connsiteX40" fmla="*/ 79248 w 827786"/>
              <a:gd name="connsiteY40" fmla="*/ 6096 h 3017520"/>
              <a:gd name="connsiteX41" fmla="*/ 115824 w 827786"/>
              <a:gd name="connsiteY41" fmla="*/ 0 h 3017520"/>
              <a:gd name="connsiteX42" fmla="*/ 170688 w 827786"/>
              <a:gd name="connsiteY42" fmla="*/ 18288 h 3017520"/>
              <a:gd name="connsiteX43" fmla="*/ 219456 w 827786"/>
              <a:gd name="connsiteY43" fmla="*/ 79248 h 3017520"/>
              <a:gd name="connsiteX44" fmla="*/ 249936 w 827786"/>
              <a:gd name="connsiteY44" fmla="*/ 115824 h 3017520"/>
              <a:gd name="connsiteX45" fmla="*/ 335280 w 827786"/>
              <a:gd name="connsiteY45" fmla="*/ 134112 h 3017520"/>
              <a:gd name="connsiteX46" fmla="*/ 371856 w 827786"/>
              <a:gd name="connsiteY46" fmla="*/ 152400 h 3017520"/>
              <a:gd name="connsiteX47" fmla="*/ 390144 w 827786"/>
              <a:gd name="connsiteY47" fmla="*/ 164592 h 3017520"/>
              <a:gd name="connsiteX48" fmla="*/ 426720 w 827786"/>
              <a:gd name="connsiteY48" fmla="*/ 176784 h 3017520"/>
              <a:gd name="connsiteX49" fmla="*/ 457200 w 827786"/>
              <a:gd name="connsiteY49" fmla="*/ 188976 h 3017520"/>
              <a:gd name="connsiteX50" fmla="*/ 475488 w 827786"/>
              <a:gd name="connsiteY50" fmla="*/ 195072 h 3017520"/>
              <a:gd name="connsiteX51" fmla="*/ 505968 w 827786"/>
              <a:gd name="connsiteY51" fmla="*/ 207264 h 3017520"/>
              <a:gd name="connsiteX52" fmla="*/ 524256 w 827786"/>
              <a:gd name="connsiteY52" fmla="*/ 231648 h 3017520"/>
              <a:gd name="connsiteX53" fmla="*/ 542544 w 827786"/>
              <a:gd name="connsiteY53" fmla="*/ 237744 h 3017520"/>
              <a:gd name="connsiteX54" fmla="*/ 591312 w 827786"/>
              <a:gd name="connsiteY54" fmla="*/ 298704 h 3017520"/>
              <a:gd name="connsiteX55" fmla="*/ 609600 w 827786"/>
              <a:gd name="connsiteY55" fmla="*/ 316992 h 3017520"/>
              <a:gd name="connsiteX56" fmla="*/ 652272 w 827786"/>
              <a:gd name="connsiteY56" fmla="*/ 371856 h 3017520"/>
              <a:gd name="connsiteX57" fmla="*/ 694944 w 827786"/>
              <a:gd name="connsiteY57" fmla="*/ 414528 h 3017520"/>
              <a:gd name="connsiteX58" fmla="*/ 725424 w 827786"/>
              <a:gd name="connsiteY58" fmla="*/ 445008 h 3017520"/>
              <a:gd name="connsiteX59" fmla="*/ 737616 w 827786"/>
              <a:gd name="connsiteY59" fmla="*/ 463296 h 3017520"/>
              <a:gd name="connsiteX60" fmla="*/ 755904 w 827786"/>
              <a:gd name="connsiteY60" fmla="*/ 475488 h 3017520"/>
              <a:gd name="connsiteX61" fmla="*/ 762000 w 827786"/>
              <a:gd name="connsiteY61" fmla="*/ 499872 h 3017520"/>
              <a:gd name="connsiteX62" fmla="*/ 658368 w 827786"/>
              <a:gd name="connsiteY62" fmla="*/ 1359408 h 3017520"/>
              <a:gd name="connsiteX63" fmla="*/ 621792 w 827786"/>
              <a:gd name="connsiteY63" fmla="*/ 1536192 h 3017520"/>
              <a:gd name="connsiteX64" fmla="*/ 609600 w 827786"/>
              <a:gd name="connsiteY64" fmla="*/ 1993392 h 3017520"/>
              <a:gd name="connsiteX65" fmla="*/ 627888 w 827786"/>
              <a:gd name="connsiteY65" fmla="*/ 2072640 h 3017520"/>
              <a:gd name="connsiteX66" fmla="*/ 640080 w 827786"/>
              <a:gd name="connsiteY66" fmla="*/ 2109216 h 3017520"/>
              <a:gd name="connsiteX67" fmla="*/ 682752 w 827786"/>
              <a:gd name="connsiteY67" fmla="*/ 2145792 h 3017520"/>
              <a:gd name="connsiteX68" fmla="*/ 719328 w 827786"/>
              <a:gd name="connsiteY68" fmla="*/ 2194560 h 3017520"/>
              <a:gd name="connsiteX69" fmla="*/ 762000 w 827786"/>
              <a:gd name="connsiteY69" fmla="*/ 2237232 h 3017520"/>
              <a:gd name="connsiteX70" fmla="*/ 774192 w 827786"/>
              <a:gd name="connsiteY70" fmla="*/ 2267712 h 3017520"/>
              <a:gd name="connsiteX71" fmla="*/ 816864 w 827786"/>
              <a:gd name="connsiteY71" fmla="*/ 2359152 h 3017520"/>
              <a:gd name="connsiteX72" fmla="*/ 798576 w 827786"/>
              <a:gd name="connsiteY72" fmla="*/ 2877312 h 3017520"/>
              <a:gd name="connsiteX73" fmla="*/ 786384 w 827786"/>
              <a:gd name="connsiteY73" fmla="*/ 2913888 h 3017520"/>
              <a:gd name="connsiteX74" fmla="*/ 768096 w 827786"/>
              <a:gd name="connsiteY74" fmla="*/ 2968752 h 3017520"/>
              <a:gd name="connsiteX75" fmla="*/ 713232 w 827786"/>
              <a:gd name="connsiteY75" fmla="*/ 3017520 h 3017520"/>
              <a:gd name="connsiteX76" fmla="*/ 615696 w 827786"/>
              <a:gd name="connsiteY76" fmla="*/ 3011424 h 3017520"/>
              <a:gd name="connsiteX77" fmla="*/ 591312 w 827786"/>
              <a:gd name="connsiteY77" fmla="*/ 2999232 h 3017520"/>
              <a:gd name="connsiteX78" fmla="*/ 560832 w 827786"/>
              <a:gd name="connsiteY78" fmla="*/ 2993136 h 3017520"/>
              <a:gd name="connsiteX79" fmla="*/ 542544 w 827786"/>
              <a:gd name="connsiteY79" fmla="*/ 2980944 h 3017520"/>
              <a:gd name="connsiteX80" fmla="*/ 487680 w 827786"/>
              <a:gd name="connsiteY80" fmla="*/ 2968752 h 3017520"/>
              <a:gd name="connsiteX81" fmla="*/ 469392 w 827786"/>
              <a:gd name="connsiteY81" fmla="*/ 2956560 h 3017520"/>
              <a:gd name="connsiteX82" fmla="*/ 445008 w 827786"/>
              <a:gd name="connsiteY82" fmla="*/ 2944368 h 3017520"/>
              <a:gd name="connsiteX83" fmla="*/ 420624 w 827786"/>
              <a:gd name="connsiteY83" fmla="*/ 2926080 h 3017520"/>
              <a:gd name="connsiteX84" fmla="*/ 402336 w 827786"/>
              <a:gd name="connsiteY84" fmla="*/ 2913888 h 3017520"/>
              <a:gd name="connsiteX85" fmla="*/ 384048 w 827786"/>
              <a:gd name="connsiteY85" fmla="*/ 2889504 h 3017520"/>
              <a:gd name="connsiteX86" fmla="*/ 365760 w 827786"/>
              <a:gd name="connsiteY86" fmla="*/ 2871216 h 3017520"/>
              <a:gd name="connsiteX87" fmla="*/ 329184 w 827786"/>
              <a:gd name="connsiteY87" fmla="*/ 2810256 h 3017520"/>
              <a:gd name="connsiteX88" fmla="*/ 323088 w 827786"/>
              <a:gd name="connsiteY88" fmla="*/ 2779776 h 3017520"/>
              <a:gd name="connsiteX89" fmla="*/ 323088 w 827786"/>
              <a:gd name="connsiteY89" fmla="*/ 2779776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827786" h="3017520">
                <a:moveTo>
                  <a:pt x="274320" y="2822448"/>
                </a:moveTo>
                <a:lnTo>
                  <a:pt x="274320" y="2822448"/>
                </a:lnTo>
                <a:cubicBezTo>
                  <a:pt x="304800" y="2794000"/>
                  <a:pt x="340561" y="2770321"/>
                  <a:pt x="365760" y="2737104"/>
                </a:cubicBezTo>
                <a:cubicBezTo>
                  <a:pt x="386089" y="2710307"/>
                  <a:pt x="393390" y="2675749"/>
                  <a:pt x="408432" y="2645664"/>
                </a:cubicBezTo>
                <a:cubicBezTo>
                  <a:pt x="415758" y="2631011"/>
                  <a:pt x="424688" y="2617216"/>
                  <a:pt x="432816" y="2602992"/>
                </a:cubicBezTo>
                <a:cubicBezTo>
                  <a:pt x="430784" y="2531872"/>
                  <a:pt x="431453" y="2460623"/>
                  <a:pt x="426720" y="2389632"/>
                </a:cubicBezTo>
                <a:cubicBezTo>
                  <a:pt x="425342" y="2368955"/>
                  <a:pt x="418592" y="2348992"/>
                  <a:pt x="414528" y="2328672"/>
                </a:cubicBezTo>
                <a:cubicBezTo>
                  <a:pt x="407667" y="2294365"/>
                  <a:pt x="410822" y="2300521"/>
                  <a:pt x="396240" y="2267712"/>
                </a:cubicBezTo>
                <a:cubicBezTo>
                  <a:pt x="392549" y="2259408"/>
                  <a:pt x="389330" y="2250723"/>
                  <a:pt x="384048" y="2243328"/>
                </a:cubicBezTo>
                <a:cubicBezTo>
                  <a:pt x="371888" y="2226304"/>
                  <a:pt x="324347" y="2193367"/>
                  <a:pt x="316992" y="2188464"/>
                </a:cubicBezTo>
                <a:cubicBezTo>
                  <a:pt x="298429" y="2176089"/>
                  <a:pt x="293223" y="2173107"/>
                  <a:pt x="274320" y="2157984"/>
                </a:cubicBezTo>
                <a:cubicBezTo>
                  <a:pt x="261927" y="2148070"/>
                  <a:pt x="248966" y="2138726"/>
                  <a:pt x="237744" y="2127504"/>
                </a:cubicBezTo>
                <a:cubicBezTo>
                  <a:pt x="232563" y="2122323"/>
                  <a:pt x="230242" y="2114844"/>
                  <a:pt x="225552" y="2109216"/>
                </a:cubicBezTo>
                <a:cubicBezTo>
                  <a:pt x="220033" y="2102593"/>
                  <a:pt x="212941" y="2097416"/>
                  <a:pt x="207264" y="2090928"/>
                </a:cubicBezTo>
                <a:cubicBezTo>
                  <a:pt x="198696" y="2081136"/>
                  <a:pt x="192605" y="2069092"/>
                  <a:pt x="182880" y="2060448"/>
                </a:cubicBezTo>
                <a:cubicBezTo>
                  <a:pt x="174024" y="2052576"/>
                  <a:pt x="162560" y="2048256"/>
                  <a:pt x="152400" y="2042160"/>
                </a:cubicBezTo>
                <a:cubicBezTo>
                  <a:pt x="144272" y="2032000"/>
                  <a:pt x="136660" y="2021405"/>
                  <a:pt x="128016" y="2011680"/>
                </a:cubicBezTo>
                <a:cubicBezTo>
                  <a:pt x="106697" y="1987696"/>
                  <a:pt x="101470" y="1989788"/>
                  <a:pt x="85344" y="1962912"/>
                </a:cubicBezTo>
                <a:cubicBezTo>
                  <a:pt x="10821" y="1838707"/>
                  <a:pt x="128024" y="2017788"/>
                  <a:pt x="42672" y="1889760"/>
                </a:cubicBezTo>
                <a:cubicBezTo>
                  <a:pt x="2844" y="1743723"/>
                  <a:pt x="13714" y="1801354"/>
                  <a:pt x="0" y="1719072"/>
                </a:cubicBezTo>
                <a:cubicBezTo>
                  <a:pt x="4064" y="1595120"/>
                  <a:pt x="5015" y="1471027"/>
                  <a:pt x="12192" y="1347216"/>
                </a:cubicBezTo>
                <a:cubicBezTo>
                  <a:pt x="13162" y="1330488"/>
                  <a:pt x="20616" y="1314775"/>
                  <a:pt x="24384" y="1298448"/>
                </a:cubicBezTo>
                <a:cubicBezTo>
                  <a:pt x="26714" y="1288352"/>
                  <a:pt x="27843" y="1277988"/>
                  <a:pt x="30480" y="1267968"/>
                </a:cubicBezTo>
                <a:cubicBezTo>
                  <a:pt x="38010" y="1239356"/>
                  <a:pt x="47334" y="1211236"/>
                  <a:pt x="54864" y="1182624"/>
                </a:cubicBezTo>
                <a:cubicBezTo>
                  <a:pt x="57501" y="1172604"/>
                  <a:pt x="58712" y="1162258"/>
                  <a:pt x="60960" y="1152144"/>
                </a:cubicBezTo>
                <a:cubicBezTo>
                  <a:pt x="66841" y="1125679"/>
                  <a:pt x="71800" y="1098963"/>
                  <a:pt x="79248" y="1072896"/>
                </a:cubicBezTo>
                <a:cubicBezTo>
                  <a:pt x="88074" y="1042003"/>
                  <a:pt x="103981" y="1013067"/>
                  <a:pt x="109728" y="981456"/>
                </a:cubicBezTo>
                <a:cubicBezTo>
                  <a:pt x="113792" y="959104"/>
                  <a:pt x="117465" y="936677"/>
                  <a:pt x="121920" y="914400"/>
                </a:cubicBezTo>
                <a:cubicBezTo>
                  <a:pt x="146210" y="792949"/>
                  <a:pt x="121968" y="938505"/>
                  <a:pt x="152400" y="762000"/>
                </a:cubicBezTo>
                <a:cubicBezTo>
                  <a:pt x="178214" y="612278"/>
                  <a:pt x="154680" y="732310"/>
                  <a:pt x="170688" y="652272"/>
                </a:cubicBezTo>
                <a:cubicBezTo>
                  <a:pt x="168656" y="597408"/>
                  <a:pt x="172817" y="541962"/>
                  <a:pt x="164592" y="487680"/>
                </a:cubicBezTo>
                <a:cubicBezTo>
                  <a:pt x="162397" y="473192"/>
                  <a:pt x="140208" y="451104"/>
                  <a:pt x="140208" y="451104"/>
                </a:cubicBezTo>
                <a:cubicBezTo>
                  <a:pt x="136973" y="434931"/>
                  <a:pt x="134832" y="417673"/>
                  <a:pt x="128016" y="402336"/>
                </a:cubicBezTo>
                <a:cubicBezTo>
                  <a:pt x="98858" y="336731"/>
                  <a:pt x="121370" y="389182"/>
                  <a:pt x="97536" y="347472"/>
                </a:cubicBezTo>
                <a:cubicBezTo>
                  <a:pt x="93027" y="339582"/>
                  <a:pt x="89853" y="330978"/>
                  <a:pt x="85344" y="323088"/>
                </a:cubicBezTo>
                <a:cubicBezTo>
                  <a:pt x="81709" y="316727"/>
                  <a:pt x="76429" y="311353"/>
                  <a:pt x="73152" y="304800"/>
                </a:cubicBezTo>
                <a:cubicBezTo>
                  <a:pt x="70278" y="299053"/>
                  <a:pt x="69666" y="292384"/>
                  <a:pt x="67056" y="286512"/>
                </a:cubicBezTo>
                <a:cubicBezTo>
                  <a:pt x="61520" y="274056"/>
                  <a:pt x="54864" y="262128"/>
                  <a:pt x="48768" y="249936"/>
                </a:cubicBezTo>
                <a:cubicBezTo>
                  <a:pt x="29645" y="163881"/>
                  <a:pt x="32587" y="200263"/>
                  <a:pt x="42672" y="79248"/>
                </a:cubicBezTo>
                <a:cubicBezTo>
                  <a:pt x="44262" y="60171"/>
                  <a:pt x="49650" y="40218"/>
                  <a:pt x="60960" y="24384"/>
                </a:cubicBezTo>
                <a:cubicBezTo>
                  <a:pt x="65971" y="17369"/>
                  <a:pt x="71370" y="9597"/>
                  <a:pt x="79248" y="6096"/>
                </a:cubicBezTo>
                <a:cubicBezTo>
                  <a:pt x="90543" y="1076"/>
                  <a:pt x="103632" y="2032"/>
                  <a:pt x="115824" y="0"/>
                </a:cubicBezTo>
                <a:cubicBezTo>
                  <a:pt x="134112" y="6096"/>
                  <a:pt x="155375" y="6578"/>
                  <a:pt x="170688" y="18288"/>
                </a:cubicBezTo>
                <a:cubicBezTo>
                  <a:pt x="191359" y="34095"/>
                  <a:pt x="203047" y="59052"/>
                  <a:pt x="219456" y="79248"/>
                </a:cubicBezTo>
                <a:cubicBezTo>
                  <a:pt x="229464" y="91565"/>
                  <a:pt x="234880" y="110805"/>
                  <a:pt x="249936" y="115824"/>
                </a:cubicBezTo>
                <a:cubicBezTo>
                  <a:pt x="302054" y="133197"/>
                  <a:pt x="273760" y="126422"/>
                  <a:pt x="335280" y="134112"/>
                </a:cubicBezTo>
                <a:cubicBezTo>
                  <a:pt x="387691" y="169053"/>
                  <a:pt x="321379" y="127161"/>
                  <a:pt x="371856" y="152400"/>
                </a:cubicBezTo>
                <a:cubicBezTo>
                  <a:pt x="378409" y="155677"/>
                  <a:pt x="383449" y="161616"/>
                  <a:pt x="390144" y="164592"/>
                </a:cubicBezTo>
                <a:cubicBezTo>
                  <a:pt x="401888" y="169811"/>
                  <a:pt x="414642" y="172392"/>
                  <a:pt x="426720" y="176784"/>
                </a:cubicBezTo>
                <a:cubicBezTo>
                  <a:pt x="437004" y="180524"/>
                  <a:pt x="446954" y="185134"/>
                  <a:pt x="457200" y="188976"/>
                </a:cubicBezTo>
                <a:cubicBezTo>
                  <a:pt x="463217" y="191232"/>
                  <a:pt x="469471" y="192816"/>
                  <a:pt x="475488" y="195072"/>
                </a:cubicBezTo>
                <a:cubicBezTo>
                  <a:pt x="485734" y="198914"/>
                  <a:pt x="495808" y="203200"/>
                  <a:pt x="505968" y="207264"/>
                </a:cubicBezTo>
                <a:cubicBezTo>
                  <a:pt x="512064" y="215392"/>
                  <a:pt x="516451" y="225144"/>
                  <a:pt x="524256" y="231648"/>
                </a:cubicBezTo>
                <a:cubicBezTo>
                  <a:pt x="529192" y="235762"/>
                  <a:pt x="538000" y="233200"/>
                  <a:pt x="542544" y="237744"/>
                </a:cubicBezTo>
                <a:cubicBezTo>
                  <a:pt x="560945" y="256145"/>
                  <a:pt x="572911" y="280303"/>
                  <a:pt x="591312" y="298704"/>
                </a:cubicBezTo>
                <a:cubicBezTo>
                  <a:pt x="597408" y="304800"/>
                  <a:pt x="604081" y="310369"/>
                  <a:pt x="609600" y="316992"/>
                </a:cubicBezTo>
                <a:cubicBezTo>
                  <a:pt x="624432" y="334790"/>
                  <a:pt x="635889" y="355473"/>
                  <a:pt x="652272" y="371856"/>
                </a:cubicBezTo>
                <a:cubicBezTo>
                  <a:pt x="666496" y="386080"/>
                  <a:pt x="683786" y="397791"/>
                  <a:pt x="694944" y="414528"/>
                </a:cubicBezTo>
                <a:cubicBezTo>
                  <a:pt x="711200" y="438912"/>
                  <a:pt x="701040" y="428752"/>
                  <a:pt x="725424" y="445008"/>
                </a:cubicBezTo>
                <a:cubicBezTo>
                  <a:pt x="729488" y="451104"/>
                  <a:pt x="732435" y="458115"/>
                  <a:pt x="737616" y="463296"/>
                </a:cubicBezTo>
                <a:cubicBezTo>
                  <a:pt x="742797" y="468477"/>
                  <a:pt x="751840" y="469392"/>
                  <a:pt x="755904" y="475488"/>
                </a:cubicBezTo>
                <a:cubicBezTo>
                  <a:pt x="760551" y="482459"/>
                  <a:pt x="759968" y="491744"/>
                  <a:pt x="762000" y="499872"/>
                </a:cubicBezTo>
                <a:cubicBezTo>
                  <a:pt x="727456" y="786384"/>
                  <a:pt x="697060" y="1073427"/>
                  <a:pt x="658368" y="1359408"/>
                </a:cubicBezTo>
                <a:cubicBezTo>
                  <a:pt x="650300" y="1419041"/>
                  <a:pt x="626407" y="1476193"/>
                  <a:pt x="621792" y="1536192"/>
                </a:cubicBezTo>
                <a:cubicBezTo>
                  <a:pt x="610099" y="1688197"/>
                  <a:pt x="613664" y="1840992"/>
                  <a:pt x="609600" y="1993392"/>
                </a:cubicBezTo>
                <a:cubicBezTo>
                  <a:pt x="618356" y="2063442"/>
                  <a:pt x="608741" y="2019987"/>
                  <a:pt x="627888" y="2072640"/>
                </a:cubicBezTo>
                <a:cubicBezTo>
                  <a:pt x="632280" y="2084718"/>
                  <a:pt x="630993" y="2100129"/>
                  <a:pt x="640080" y="2109216"/>
                </a:cubicBezTo>
                <a:cubicBezTo>
                  <a:pt x="665552" y="2134688"/>
                  <a:pt x="651471" y="2122331"/>
                  <a:pt x="682752" y="2145792"/>
                </a:cubicBezTo>
                <a:cubicBezTo>
                  <a:pt x="699008" y="2172885"/>
                  <a:pt x="697368" y="2175737"/>
                  <a:pt x="719328" y="2194560"/>
                </a:cubicBezTo>
                <a:cubicBezTo>
                  <a:pt x="743466" y="2215249"/>
                  <a:pt x="745990" y="2208415"/>
                  <a:pt x="762000" y="2237232"/>
                </a:cubicBezTo>
                <a:cubicBezTo>
                  <a:pt x="767314" y="2246798"/>
                  <a:pt x="769298" y="2257925"/>
                  <a:pt x="774192" y="2267712"/>
                </a:cubicBezTo>
                <a:cubicBezTo>
                  <a:pt x="819564" y="2358456"/>
                  <a:pt x="779710" y="2260075"/>
                  <a:pt x="816864" y="2359152"/>
                </a:cubicBezTo>
                <a:cubicBezTo>
                  <a:pt x="812576" y="2693633"/>
                  <a:pt x="854127" y="2696770"/>
                  <a:pt x="798576" y="2877312"/>
                </a:cubicBezTo>
                <a:cubicBezTo>
                  <a:pt x="794797" y="2889595"/>
                  <a:pt x="790077" y="2901578"/>
                  <a:pt x="786384" y="2913888"/>
                </a:cubicBezTo>
                <a:cubicBezTo>
                  <a:pt x="780352" y="2933993"/>
                  <a:pt x="779849" y="2949947"/>
                  <a:pt x="768096" y="2968752"/>
                </a:cubicBezTo>
                <a:cubicBezTo>
                  <a:pt x="761681" y="2979016"/>
                  <a:pt x="713916" y="3016950"/>
                  <a:pt x="713232" y="3017520"/>
                </a:cubicBezTo>
                <a:cubicBezTo>
                  <a:pt x="680720" y="3015488"/>
                  <a:pt x="647911" y="3016256"/>
                  <a:pt x="615696" y="3011424"/>
                </a:cubicBezTo>
                <a:cubicBezTo>
                  <a:pt x="606709" y="3010076"/>
                  <a:pt x="599933" y="3002106"/>
                  <a:pt x="591312" y="2999232"/>
                </a:cubicBezTo>
                <a:cubicBezTo>
                  <a:pt x="581482" y="2995955"/>
                  <a:pt x="570992" y="2995168"/>
                  <a:pt x="560832" y="2993136"/>
                </a:cubicBezTo>
                <a:cubicBezTo>
                  <a:pt x="554736" y="2989072"/>
                  <a:pt x="549278" y="2983830"/>
                  <a:pt x="542544" y="2980944"/>
                </a:cubicBezTo>
                <a:cubicBezTo>
                  <a:pt x="535011" y="2977716"/>
                  <a:pt x="493105" y="2969837"/>
                  <a:pt x="487680" y="2968752"/>
                </a:cubicBezTo>
                <a:cubicBezTo>
                  <a:pt x="481584" y="2964688"/>
                  <a:pt x="475753" y="2960195"/>
                  <a:pt x="469392" y="2956560"/>
                </a:cubicBezTo>
                <a:cubicBezTo>
                  <a:pt x="461502" y="2952051"/>
                  <a:pt x="452714" y="2949184"/>
                  <a:pt x="445008" y="2944368"/>
                </a:cubicBezTo>
                <a:cubicBezTo>
                  <a:pt x="436392" y="2938983"/>
                  <a:pt x="428892" y="2931985"/>
                  <a:pt x="420624" y="2926080"/>
                </a:cubicBezTo>
                <a:cubicBezTo>
                  <a:pt x="414662" y="2921822"/>
                  <a:pt x="407517" y="2919069"/>
                  <a:pt x="402336" y="2913888"/>
                </a:cubicBezTo>
                <a:cubicBezTo>
                  <a:pt x="395152" y="2906704"/>
                  <a:pt x="390660" y="2897218"/>
                  <a:pt x="384048" y="2889504"/>
                </a:cubicBezTo>
                <a:cubicBezTo>
                  <a:pt x="378437" y="2882958"/>
                  <a:pt x="371279" y="2877839"/>
                  <a:pt x="365760" y="2871216"/>
                </a:cubicBezTo>
                <a:cubicBezTo>
                  <a:pt x="356088" y="2859609"/>
                  <a:pt x="331249" y="2813870"/>
                  <a:pt x="329184" y="2810256"/>
                </a:cubicBezTo>
                <a:lnTo>
                  <a:pt x="323088" y="2779776"/>
                </a:lnTo>
                <a:lnTo>
                  <a:pt x="323088" y="2779776"/>
                </a:lnTo>
              </a:path>
            </a:pathLst>
          </a:custGeom>
          <a:solidFill>
            <a:schemeClr val="accent6">
              <a:lumMod val="20000"/>
              <a:lumOff val="80000"/>
            </a:schemeClr>
          </a:solidFill>
          <a:ln>
            <a:solidFill>
              <a:schemeClr val="accent6">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 name="Freeform: Shape 2">
            <a:extLst>
              <a:ext uri="{FF2B5EF4-FFF2-40B4-BE49-F238E27FC236}">
                <a16:creationId xmlns:a16="http://schemas.microsoft.com/office/drawing/2014/main" id="{02B6FEC3-68F2-40F8-EFA3-8685A50FCE85}"/>
              </a:ext>
            </a:extLst>
          </p:cNvPr>
          <p:cNvSpPr/>
          <p:nvPr/>
        </p:nvSpPr>
        <p:spPr>
          <a:xfrm>
            <a:off x="7420954" y="2685327"/>
            <a:ext cx="1064318" cy="1689904"/>
          </a:xfrm>
          <a:custGeom>
            <a:avLst/>
            <a:gdLst>
              <a:gd name="connsiteX0" fmla="*/ 116362 w 997506"/>
              <a:gd name="connsiteY0" fmla="*/ 1656042 h 1690766"/>
              <a:gd name="connsiteX1" fmla="*/ 116362 w 997506"/>
              <a:gd name="connsiteY1" fmla="*/ 1656042 h 1690766"/>
              <a:gd name="connsiteX2" fmla="*/ 220534 w 997506"/>
              <a:gd name="connsiteY2" fmla="*/ 1679191 h 1690766"/>
              <a:gd name="connsiteX3" fmla="*/ 255258 w 997506"/>
              <a:gd name="connsiteY3" fmla="*/ 1690766 h 1690766"/>
              <a:gd name="connsiteX4" fmla="*/ 347855 w 997506"/>
              <a:gd name="connsiteY4" fmla="*/ 1679191 h 1690766"/>
              <a:gd name="connsiteX5" fmla="*/ 405729 w 997506"/>
              <a:gd name="connsiteY5" fmla="*/ 1621318 h 1690766"/>
              <a:gd name="connsiteX6" fmla="*/ 440453 w 997506"/>
              <a:gd name="connsiteY6" fmla="*/ 1551870 h 1690766"/>
              <a:gd name="connsiteX7" fmla="*/ 428878 w 997506"/>
              <a:gd name="connsiteY7" fmla="*/ 1285652 h 1690766"/>
              <a:gd name="connsiteX8" fmla="*/ 405729 w 997506"/>
              <a:gd name="connsiteY8" fmla="*/ 1250928 h 1690766"/>
              <a:gd name="connsiteX9" fmla="*/ 382579 w 997506"/>
              <a:gd name="connsiteY9" fmla="*/ 1158330 h 1690766"/>
              <a:gd name="connsiteX10" fmla="*/ 371005 w 997506"/>
              <a:gd name="connsiteY10" fmla="*/ 1112032 h 1690766"/>
              <a:gd name="connsiteX11" fmla="*/ 347855 w 997506"/>
              <a:gd name="connsiteY11" fmla="*/ 1065733 h 1690766"/>
              <a:gd name="connsiteX12" fmla="*/ 417303 w 997506"/>
              <a:gd name="connsiteY12" fmla="*/ 880538 h 1690766"/>
              <a:gd name="connsiteX13" fmla="*/ 463602 w 997506"/>
              <a:gd name="connsiteY13" fmla="*/ 857389 h 1690766"/>
              <a:gd name="connsiteX14" fmla="*/ 590924 w 997506"/>
              <a:gd name="connsiteY14" fmla="*/ 822665 h 1690766"/>
              <a:gd name="connsiteX15" fmla="*/ 891866 w 997506"/>
              <a:gd name="connsiteY15" fmla="*/ 799515 h 1690766"/>
              <a:gd name="connsiteX16" fmla="*/ 961314 w 997506"/>
              <a:gd name="connsiteY16" fmla="*/ 787941 h 1690766"/>
              <a:gd name="connsiteX17" fmla="*/ 996038 w 997506"/>
              <a:gd name="connsiteY17" fmla="*/ 776366 h 1690766"/>
              <a:gd name="connsiteX18" fmla="*/ 915015 w 997506"/>
              <a:gd name="connsiteY18" fmla="*/ 637470 h 1690766"/>
              <a:gd name="connsiteX19" fmla="*/ 903440 w 997506"/>
              <a:gd name="connsiteY19" fmla="*/ 602746 h 1690766"/>
              <a:gd name="connsiteX20" fmla="*/ 868716 w 997506"/>
              <a:gd name="connsiteY20" fmla="*/ 579596 h 1690766"/>
              <a:gd name="connsiteX21" fmla="*/ 833992 w 997506"/>
              <a:gd name="connsiteY21" fmla="*/ 533298 h 1690766"/>
              <a:gd name="connsiteX22" fmla="*/ 764544 w 997506"/>
              <a:gd name="connsiteY22" fmla="*/ 405976 h 1690766"/>
              <a:gd name="connsiteX23" fmla="*/ 741395 w 997506"/>
              <a:gd name="connsiteY23" fmla="*/ 324953 h 1690766"/>
              <a:gd name="connsiteX24" fmla="*/ 718245 w 997506"/>
              <a:gd name="connsiteY24" fmla="*/ 162908 h 1690766"/>
              <a:gd name="connsiteX25" fmla="*/ 706671 w 997506"/>
              <a:gd name="connsiteY25" fmla="*/ 93460 h 1690766"/>
              <a:gd name="connsiteX26" fmla="*/ 637222 w 997506"/>
              <a:gd name="connsiteY26" fmla="*/ 47161 h 1690766"/>
              <a:gd name="connsiteX27" fmla="*/ 533050 w 997506"/>
              <a:gd name="connsiteY27" fmla="*/ 35586 h 1690766"/>
              <a:gd name="connsiteX28" fmla="*/ 440453 w 997506"/>
              <a:gd name="connsiteY28" fmla="*/ 862 h 1690766"/>
              <a:gd name="connsiteX29" fmla="*/ 405729 w 997506"/>
              <a:gd name="connsiteY29" fmla="*/ 24011 h 1690766"/>
              <a:gd name="connsiteX30" fmla="*/ 417303 w 997506"/>
              <a:gd name="connsiteY30" fmla="*/ 116609 h 1690766"/>
              <a:gd name="connsiteX31" fmla="*/ 428878 w 997506"/>
              <a:gd name="connsiteY31" fmla="*/ 162908 h 1690766"/>
              <a:gd name="connsiteX32" fmla="*/ 440453 w 997506"/>
              <a:gd name="connsiteY32" fmla="*/ 232356 h 1690766"/>
              <a:gd name="connsiteX33" fmla="*/ 428878 w 997506"/>
              <a:gd name="connsiteY33" fmla="*/ 382827 h 1690766"/>
              <a:gd name="connsiteX34" fmla="*/ 417303 w 997506"/>
              <a:gd name="connsiteY34" fmla="*/ 417551 h 1690766"/>
              <a:gd name="connsiteX35" fmla="*/ 336281 w 997506"/>
              <a:gd name="connsiteY35" fmla="*/ 486999 h 1690766"/>
              <a:gd name="connsiteX36" fmla="*/ 301557 w 997506"/>
              <a:gd name="connsiteY36" fmla="*/ 533298 h 1690766"/>
              <a:gd name="connsiteX37" fmla="*/ 232109 w 997506"/>
              <a:gd name="connsiteY37" fmla="*/ 660619 h 1690766"/>
              <a:gd name="connsiteX38" fmla="*/ 208959 w 997506"/>
              <a:gd name="connsiteY38" fmla="*/ 730067 h 1690766"/>
              <a:gd name="connsiteX39" fmla="*/ 162660 w 997506"/>
              <a:gd name="connsiteY39" fmla="*/ 776366 h 1690766"/>
              <a:gd name="connsiteX40" fmla="*/ 127936 w 997506"/>
              <a:gd name="connsiteY40" fmla="*/ 811090 h 1690766"/>
              <a:gd name="connsiteX41" fmla="*/ 93212 w 997506"/>
              <a:gd name="connsiteY41" fmla="*/ 857389 h 1690766"/>
              <a:gd name="connsiteX42" fmla="*/ 46914 w 997506"/>
              <a:gd name="connsiteY42" fmla="*/ 926837 h 1690766"/>
              <a:gd name="connsiteX43" fmla="*/ 23764 w 997506"/>
              <a:gd name="connsiteY43" fmla="*/ 984710 h 1690766"/>
              <a:gd name="connsiteX44" fmla="*/ 615 w 997506"/>
              <a:gd name="connsiteY44" fmla="*/ 1250928 h 1690766"/>
              <a:gd name="connsiteX45" fmla="*/ 23764 w 997506"/>
              <a:gd name="connsiteY45" fmla="*/ 1493996 h 1690766"/>
              <a:gd name="connsiteX46" fmla="*/ 35339 w 997506"/>
              <a:gd name="connsiteY46" fmla="*/ 1540295 h 1690766"/>
              <a:gd name="connsiteX47" fmla="*/ 93212 w 997506"/>
              <a:gd name="connsiteY47" fmla="*/ 1575019 h 1690766"/>
              <a:gd name="connsiteX48" fmla="*/ 116362 w 997506"/>
              <a:gd name="connsiteY48" fmla="*/ 1609743 h 1690766"/>
              <a:gd name="connsiteX49" fmla="*/ 116362 w 997506"/>
              <a:gd name="connsiteY49" fmla="*/ 1656042 h 1690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997506" h="1690766">
                <a:moveTo>
                  <a:pt x="116362" y="1656042"/>
                </a:moveTo>
                <a:lnTo>
                  <a:pt x="116362" y="1656042"/>
                </a:lnTo>
                <a:cubicBezTo>
                  <a:pt x="151086" y="1663758"/>
                  <a:pt x="186025" y="1670564"/>
                  <a:pt x="220534" y="1679191"/>
                </a:cubicBezTo>
                <a:cubicBezTo>
                  <a:pt x="232371" y="1682150"/>
                  <a:pt x="243057" y="1690766"/>
                  <a:pt x="255258" y="1690766"/>
                </a:cubicBezTo>
                <a:cubicBezTo>
                  <a:pt x="286364" y="1690766"/>
                  <a:pt x="316989" y="1683049"/>
                  <a:pt x="347855" y="1679191"/>
                </a:cubicBezTo>
                <a:cubicBezTo>
                  <a:pt x="367146" y="1659900"/>
                  <a:pt x="397102" y="1647200"/>
                  <a:pt x="405729" y="1621318"/>
                </a:cubicBezTo>
                <a:cubicBezTo>
                  <a:pt x="421702" y="1573397"/>
                  <a:pt x="410535" y="1596746"/>
                  <a:pt x="440453" y="1551870"/>
                </a:cubicBezTo>
                <a:cubicBezTo>
                  <a:pt x="436595" y="1463131"/>
                  <a:pt x="439059" y="1373890"/>
                  <a:pt x="428878" y="1285652"/>
                </a:cubicBezTo>
                <a:cubicBezTo>
                  <a:pt x="427283" y="1271833"/>
                  <a:pt x="410483" y="1264001"/>
                  <a:pt x="405729" y="1250928"/>
                </a:cubicBezTo>
                <a:cubicBezTo>
                  <a:pt x="394856" y="1221028"/>
                  <a:pt x="390296" y="1189196"/>
                  <a:pt x="382579" y="1158330"/>
                </a:cubicBezTo>
                <a:cubicBezTo>
                  <a:pt x="378721" y="1142897"/>
                  <a:pt x="378119" y="1126260"/>
                  <a:pt x="371005" y="1112032"/>
                </a:cubicBezTo>
                <a:lnTo>
                  <a:pt x="347855" y="1065733"/>
                </a:lnTo>
                <a:cubicBezTo>
                  <a:pt x="369074" y="927812"/>
                  <a:pt x="332257" y="933692"/>
                  <a:pt x="417303" y="880538"/>
                </a:cubicBezTo>
                <a:cubicBezTo>
                  <a:pt x="431935" y="871393"/>
                  <a:pt x="448169" y="865105"/>
                  <a:pt x="463602" y="857389"/>
                </a:cubicBezTo>
                <a:cubicBezTo>
                  <a:pt x="512378" y="808613"/>
                  <a:pt x="472956" y="838394"/>
                  <a:pt x="590924" y="822665"/>
                </a:cubicBezTo>
                <a:cubicBezTo>
                  <a:pt x="794859" y="795474"/>
                  <a:pt x="445079" y="821855"/>
                  <a:pt x="891866" y="799515"/>
                </a:cubicBezTo>
                <a:cubicBezTo>
                  <a:pt x="915015" y="795657"/>
                  <a:pt x="938404" y="793032"/>
                  <a:pt x="961314" y="787941"/>
                </a:cubicBezTo>
                <a:cubicBezTo>
                  <a:pt x="973224" y="785294"/>
                  <a:pt x="994691" y="788492"/>
                  <a:pt x="996038" y="776366"/>
                </a:cubicBezTo>
                <a:cubicBezTo>
                  <a:pt x="1005553" y="690726"/>
                  <a:pt x="967716" y="679630"/>
                  <a:pt x="915015" y="637470"/>
                </a:cubicBezTo>
                <a:cubicBezTo>
                  <a:pt x="911157" y="625895"/>
                  <a:pt x="911062" y="612273"/>
                  <a:pt x="903440" y="602746"/>
                </a:cubicBezTo>
                <a:cubicBezTo>
                  <a:pt x="894750" y="591883"/>
                  <a:pt x="878553" y="589433"/>
                  <a:pt x="868716" y="579596"/>
                </a:cubicBezTo>
                <a:cubicBezTo>
                  <a:pt x="855075" y="565955"/>
                  <a:pt x="845205" y="548996"/>
                  <a:pt x="833992" y="533298"/>
                </a:cubicBezTo>
                <a:cubicBezTo>
                  <a:pt x="807579" y="496319"/>
                  <a:pt x="777679" y="445379"/>
                  <a:pt x="764544" y="405976"/>
                </a:cubicBezTo>
                <a:cubicBezTo>
                  <a:pt x="747938" y="356160"/>
                  <a:pt x="755928" y="383089"/>
                  <a:pt x="741395" y="324953"/>
                </a:cubicBezTo>
                <a:cubicBezTo>
                  <a:pt x="722970" y="159131"/>
                  <a:pt x="739306" y="278745"/>
                  <a:pt x="718245" y="162908"/>
                </a:cubicBezTo>
                <a:cubicBezTo>
                  <a:pt x="714047" y="139818"/>
                  <a:pt x="714911" y="115434"/>
                  <a:pt x="706671" y="93460"/>
                </a:cubicBezTo>
                <a:cubicBezTo>
                  <a:pt x="699426" y="74141"/>
                  <a:pt x="648843" y="49843"/>
                  <a:pt x="637222" y="47161"/>
                </a:cubicBezTo>
                <a:cubicBezTo>
                  <a:pt x="603179" y="39305"/>
                  <a:pt x="567774" y="39444"/>
                  <a:pt x="533050" y="35586"/>
                </a:cubicBezTo>
                <a:cubicBezTo>
                  <a:pt x="502717" y="15364"/>
                  <a:pt x="482608" y="-4407"/>
                  <a:pt x="440453" y="862"/>
                </a:cubicBezTo>
                <a:cubicBezTo>
                  <a:pt x="426649" y="2587"/>
                  <a:pt x="417304" y="16295"/>
                  <a:pt x="405729" y="24011"/>
                </a:cubicBezTo>
                <a:cubicBezTo>
                  <a:pt x="409587" y="54877"/>
                  <a:pt x="412189" y="85926"/>
                  <a:pt x="417303" y="116609"/>
                </a:cubicBezTo>
                <a:cubicBezTo>
                  <a:pt x="419918" y="132301"/>
                  <a:pt x="425758" y="147309"/>
                  <a:pt x="428878" y="162908"/>
                </a:cubicBezTo>
                <a:cubicBezTo>
                  <a:pt x="433481" y="185921"/>
                  <a:pt x="436595" y="209207"/>
                  <a:pt x="440453" y="232356"/>
                </a:cubicBezTo>
                <a:cubicBezTo>
                  <a:pt x="436595" y="282513"/>
                  <a:pt x="435118" y="332910"/>
                  <a:pt x="428878" y="382827"/>
                </a:cubicBezTo>
                <a:cubicBezTo>
                  <a:pt x="427365" y="394934"/>
                  <a:pt x="424071" y="407399"/>
                  <a:pt x="417303" y="417551"/>
                </a:cubicBezTo>
                <a:cubicBezTo>
                  <a:pt x="392104" y="455349"/>
                  <a:pt x="368373" y="454907"/>
                  <a:pt x="336281" y="486999"/>
                </a:cubicBezTo>
                <a:cubicBezTo>
                  <a:pt x="322640" y="500640"/>
                  <a:pt x="313132" y="517865"/>
                  <a:pt x="301557" y="533298"/>
                </a:cubicBezTo>
                <a:cubicBezTo>
                  <a:pt x="240200" y="717365"/>
                  <a:pt x="324423" y="491378"/>
                  <a:pt x="232109" y="660619"/>
                </a:cubicBezTo>
                <a:cubicBezTo>
                  <a:pt x="220424" y="682041"/>
                  <a:pt x="226214" y="712812"/>
                  <a:pt x="208959" y="730067"/>
                </a:cubicBezTo>
                <a:lnTo>
                  <a:pt x="162660" y="776366"/>
                </a:lnTo>
                <a:cubicBezTo>
                  <a:pt x="151085" y="787941"/>
                  <a:pt x="137757" y="797995"/>
                  <a:pt x="127936" y="811090"/>
                </a:cubicBezTo>
                <a:cubicBezTo>
                  <a:pt x="116361" y="826523"/>
                  <a:pt x="104275" y="841585"/>
                  <a:pt x="93212" y="857389"/>
                </a:cubicBezTo>
                <a:cubicBezTo>
                  <a:pt x="77257" y="880182"/>
                  <a:pt x="57247" y="901005"/>
                  <a:pt x="46914" y="926837"/>
                </a:cubicBezTo>
                <a:lnTo>
                  <a:pt x="23764" y="984710"/>
                </a:lnTo>
                <a:cubicBezTo>
                  <a:pt x="7172" y="1084266"/>
                  <a:pt x="-2623" y="1127882"/>
                  <a:pt x="615" y="1250928"/>
                </a:cubicBezTo>
                <a:cubicBezTo>
                  <a:pt x="2756" y="1332289"/>
                  <a:pt x="14067" y="1413186"/>
                  <a:pt x="23764" y="1493996"/>
                </a:cubicBezTo>
                <a:cubicBezTo>
                  <a:pt x="25659" y="1509791"/>
                  <a:pt x="24986" y="1528217"/>
                  <a:pt x="35339" y="1540295"/>
                </a:cubicBezTo>
                <a:cubicBezTo>
                  <a:pt x="49980" y="1557376"/>
                  <a:pt x="73921" y="1563444"/>
                  <a:pt x="93212" y="1575019"/>
                </a:cubicBezTo>
                <a:cubicBezTo>
                  <a:pt x="100929" y="1586594"/>
                  <a:pt x="110141" y="1597300"/>
                  <a:pt x="116362" y="1609743"/>
                </a:cubicBezTo>
                <a:cubicBezTo>
                  <a:pt x="121818" y="1620656"/>
                  <a:pt x="116362" y="1648326"/>
                  <a:pt x="116362" y="1656042"/>
                </a:cubicBezTo>
                <a:close/>
              </a:path>
            </a:pathLst>
          </a:cu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5" name="Freeform: Shape 4">
            <a:extLst>
              <a:ext uri="{FF2B5EF4-FFF2-40B4-BE49-F238E27FC236}">
                <a16:creationId xmlns:a16="http://schemas.microsoft.com/office/drawing/2014/main" id="{EBBFBBA0-EEDC-831E-7734-877FBB394AE0}"/>
              </a:ext>
            </a:extLst>
          </p:cNvPr>
          <p:cNvSpPr/>
          <p:nvPr/>
        </p:nvSpPr>
        <p:spPr>
          <a:xfrm>
            <a:off x="7546693" y="3429000"/>
            <a:ext cx="983061" cy="1108276"/>
          </a:xfrm>
          <a:custGeom>
            <a:avLst/>
            <a:gdLst>
              <a:gd name="connsiteX0" fmla="*/ 0 w 949124"/>
              <a:gd name="connsiteY0" fmla="*/ 891251 h 1076446"/>
              <a:gd name="connsiteX1" fmla="*/ 0 w 949124"/>
              <a:gd name="connsiteY1" fmla="*/ 891251 h 1076446"/>
              <a:gd name="connsiteX2" fmla="*/ 138896 w 949124"/>
              <a:gd name="connsiteY2" fmla="*/ 925975 h 1076446"/>
              <a:gd name="connsiteX3" fmla="*/ 243068 w 949124"/>
              <a:gd name="connsiteY3" fmla="*/ 972274 h 1076446"/>
              <a:gd name="connsiteX4" fmla="*/ 324091 w 949124"/>
              <a:gd name="connsiteY4" fmla="*/ 995423 h 1076446"/>
              <a:gd name="connsiteX5" fmla="*/ 486136 w 949124"/>
              <a:gd name="connsiteY5" fmla="*/ 1041722 h 1076446"/>
              <a:gd name="connsiteX6" fmla="*/ 601883 w 949124"/>
              <a:gd name="connsiteY6" fmla="*/ 1076446 h 1076446"/>
              <a:gd name="connsiteX7" fmla="*/ 729205 w 949124"/>
              <a:gd name="connsiteY7" fmla="*/ 1064871 h 1076446"/>
              <a:gd name="connsiteX8" fmla="*/ 763929 w 949124"/>
              <a:gd name="connsiteY8" fmla="*/ 995423 h 1076446"/>
              <a:gd name="connsiteX9" fmla="*/ 891250 w 949124"/>
              <a:gd name="connsiteY9" fmla="*/ 914400 h 1076446"/>
              <a:gd name="connsiteX10" fmla="*/ 949124 w 949124"/>
              <a:gd name="connsiteY10" fmla="*/ 844952 h 1076446"/>
              <a:gd name="connsiteX11" fmla="*/ 937549 w 949124"/>
              <a:gd name="connsiteY11" fmla="*/ 439838 h 1076446"/>
              <a:gd name="connsiteX12" fmla="*/ 902825 w 949124"/>
              <a:gd name="connsiteY12" fmla="*/ 347241 h 1076446"/>
              <a:gd name="connsiteX13" fmla="*/ 868101 w 949124"/>
              <a:gd name="connsiteY13" fmla="*/ 185195 h 1076446"/>
              <a:gd name="connsiteX14" fmla="*/ 844952 w 949124"/>
              <a:gd name="connsiteY14" fmla="*/ 127322 h 1076446"/>
              <a:gd name="connsiteX15" fmla="*/ 810228 w 949124"/>
              <a:gd name="connsiteY15" fmla="*/ 115747 h 1076446"/>
              <a:gd name="connsiteX16" fmla="*/ 740779 w 949124"/>
              <a:gd name="connsiteY16" fmla="*/ 104173 h 1076446"/>
              <a:gd name="connsiteX17" fmla="*/ 636607 w 949124"/>
              <a:gd name="connsiteY17" fmla="*/ 23150 h 1076446"/>
              <a:gd name="connsiteX18" fmla="*/ 613458 w 949124"/>
              <a:gd name="connsiteY18" fmla="*/ 0 h 1076446"/>
              <a:gd name="connsiteX19" fmla="*/ 486136 w 949124"/>
              <a:gd name="connsiteY19" fmla="*/ 46299 h 1076446"/>
              <a:gd name="connsiteX20" fmla="*/ 439838 w 949124"/>
              <a:gd name="connsiteY20" fmla="*/ 92598 h 1076446"/>
              <a:gd name="connsiteX21" fmla="*/ 347240 w 949124"/>
              <a:gd name="connsiteY21" fmla="*/ 127322 h 1076446"/>
              <a:gd name="connsiteX22" fmla="*/ 312516 w 949124"/>
              <a:gd name="connsiteY22" fmla="*/ 150471 h 1076446"/>
              <a:gd name="connsiteX23" fmla="*/ 266217 w 949124"/>
              <a:gd name="connsiteY23" fmla="*/ 196770 h 1076446"/>
              <a:gd name="connsiteX24" fmla="*/ 277792 w 949124"/>
              <a:gd name="connsiteY24" fmla="*/ 324092 h 1076446"/>
              <a:gd name="connsiteX25" fmla="*/ 300941 w 949124"/>
              <a:gd name="connsiteY25" fmla="*/ 451413 h 1076446"/>
              <a:gd name="connsiteX26" fmla="*/ 312516 w 949124"/>
              <a:gd name="connsiteY26" fmla="*/ 601884 h 1076446"/>
              <a:gd name="connsiteX27" fmla="*/ 335665 w 949124"/>
              <a:gd name="connsiteY27" fmla="*/ 659757 h 1076446"/>
              <a:gd name="connsiteX28" fmla="*/ 347240 w 949124"/>
              <a:gd name="connsiteY28" fmla="*/ 694481 h 1076446"/>
              <a:gd name="connsiteX29" fmla="*/ 324091 w 949124"/>
              <a:gd name="connsiteY29" fmla="*/ 844952 h 1076446"/>
              <a:gd name="connsiteX30" fmla="*/ 219919 w 949124"/>
              <a:gd name="connsiteY30" fmla="*/ 937550 h 1076446"/>
              <a:gd name="connsiteX31" fmla="*/ 150471 w 949124"/>
              <a:gd name="connsiteY31" fmla="*/ 925975 h 1076446"/>
              <a:gd name="connsiteX32" fmla="*/ 127321 w 949124"/>
              <a:gd name="connsiteY32" fmla="*/ 891251 h 1076446"/>
              <a:gd name="connsiteX33" fmla="*/ 104172 w 949124"/>
              <a:gd name="connsiteY33" fmla="*/ 868102 h 1076446"/>
              <a:gd name="connsiteX34" fmla="*/ 104172 w 949124"/>
              <a:gd name="connsiteY34" fmla="*/ 868102 h 1076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49124" h="1076446">
                <a:moveTo>
                  <a:pt x="0" y="891251"/>
                </a:moveTo>
                <a:lnTo>
                  <a:pt x="0" y="891251"/>
                </a:lnTo>
                <a:cubicBezTo>
                  <a:pt x="46299" y="902826"/>
                  <a:pt x="93621" y="910883"/>
                  <a:pt x="138896" y="925975"/>
                </a:cubicBezTo>
                <a:cubicBezTo>
                  <a:pt x="174945" y="937991"/>
                  <a:pt x="207488" y="958932"/>
                  <a:pt x="243068" y="972274"/>
                </a:cubicBezTo>
                <a:cubicBezTo>
                  <a:pt x="269368" y="982136"/>
                  <a:pt x="297639" y="985976"/>
                  <a:pt x="324091" y="995423"/>
                </a:cubicBezTo>
                <a:cubicBezTo>
                  <a:pt x="465558" y="1045947"/>
                  <a:pt x="343187" y="1021300"/>
                  <a:pt x="486136" y="1041722"/>
                </a:cubicBezTo>
                <a:cubicBezTo>
                  <a:pt x="520954" y="1055649"/>
                  <a:pt x="562762" y="1076446"/>
                  <a:pt x="601883" y="1076446"/>
                </a:cubicBezTo>
                <a:cubicBezTo>
                  <a:pt x="644499" y="1076446"/>
                  <a:pt x="686764" y="1068729"/>
                  <a:pt x="729205" y="1064871"/>
                </a:cubicBezTo>
                <a:cubicBezTo>
                  <a:pt x="737307" y="1040563"/>
                  <a:pt x="742985" y="1013375"/>
                  <a:pt x="763929" y="995423"/>
                </a:cubicBezTo>
                <a:cubicBezTo>
                  <a:pt x="826425" y="941855"/>
                  <a:pt x="826870" y="978780"/>
                  <a:pt x="891250" y="914400"/>
                </a:cubicBezTo>
                <a:cubicBezTo>
                  <a:pt x="935811" y="869839"/>
                  <a:pt x="916894" y="893296"/>
                  <a:pt x="949124" y="844952"/>
                </a:cubicBezTo>
                <a:cubicBezTo>
                  <a:pt x="945266" y="709914"/>
                  <a:pt x="950062" y="574350"/>
                  <a:pt x="937549" y="439838"/>
                </a:cubicBezTo>
                <a:cubicBezTo>
                  <a:pt x="934496" y="407015"/>
                  <a:pt x="911648" y="379003"/>
                  <a:pt x="902825" y="347241"/>
                </a:cubicBezTo>
                <a:cubicBezTo>
                  <a:pt x="902306" y="345373"/>
                  <a:pt x="878808" y="217317"/>
                  <a:pt x="868101" y="185195"/>
                </a:cubicBezTo>
                <a:cubicBezTo>
                  <a:pt x="861531" y="165484"/>
                  <a:pt x="858253" y="143283"/>
                  <a:pt x="844952" y="127322"/>
                </a:cubicBezTo>
                <a:cubicBezTo>
                  <a:pt x="837141" y="117949"/>
                  <a:pt x="822138" y="118394"/>
                  <a:pt x="810228" y="115747"/>
                </a:cubicBezTo>
                <a:cubicBezTo>
                  <a:pt x="787318" y="110656"/>
                  <a:pt x="763929" y="108031"/>
                  <a:pt x="740779" y="104173"/>
                </a:cubicBezTo>
                <a:cubicBezTo>
                  <a:pt x="662704" y="26097"/>
                  <a:pt x="702389" y="45076"/>
                  <a:pt x="636607" y="23150"/>
                </a:cubicBezTo>
                <a:cubicBezTo>
                  <a:pt x="628891" y="15433"/>
                  <a:pt x="624371" y="0"/>
                  <a:pt x="613458" y="0"/>
                </a:cubicBezTo>
                <a:cubicBezTo>
                  <a:pt x="569414" y="0"/>
                  <a:pt x="520202" y="17099"/>
                  <a:pt x="486136" y="46299"/>
                </a:cubicBezTo>
                <a:cubicBezTo>
                  <a:pt x="469565" y="60503"/>
                  <a:pt x="457998" y="80491"/>
                  <a:pt x="439838" y="92598"/>
                </a:cubicBezTo>
                <a:cubicBezTo>
                  <a:pt x="388669" y="126711"/>
                  <a:pt x="391086" y="105399"/>
                  <a:pt x="347240" y="127322"/>
                </a:cubicBezTo>
                <a:cubicBezTo>
                  <a:pt x="334798" y="133543"/>
                  <a:pt x="323078" y="141418"/>
                  <a:pt x="312516" y="150471"/>
                </a:cubicBezTo>
                <a:cubicBezTo>
                  <a:pt x="295945" y="164675"/>
                  <a:pt x="266217" y="196770"/>
                  <a:pt x="266217" y="196770"/>
                </a:cubicBezTo>
                <a:cubicBezTo>
                  <a:pt x="270075" y="239211"/>
                  <a:pt x="272813" y="281768"/>
                  <a:pt x="277792" y="324092"/>
                </a:cubicBezTo>
                <a:cubicBezTo>
                  <a:pt x="282022" y="360046"/>
                  <a:pt x="293633" y="414871"/>
                  <a:pt x="300941" y="451413"/>
                </a:cubicBezTo>
                <a:cubicBezTo>
                  <a:pt x="304799" y="501570"/>
                  <a:pt x="304246" y="552263"/>
                  <a:pt x="312516" y="601884"/>
                </a:cubicBezTo>
                <a:cubicBezTo>
                  <a:pt x="315932" y="622378"/>
                  <a:pt x="328370" y="640303"/>
                  <a:pt x="335665" y="659757"/>
                </a:cubicBezTo>
                <a:cubicBezTo>
                  <a:pt x="339949" y="671181"/>
                  <a:pt x="343382" y="682906"/>
                  <a:pt x="347240" y="694481"/>
                </a:cubicBezTo>
                <a:cubicBezTo>
                  <a:pt x="339524" y="744638"/>
                  <a:pt x="342484" y="797655"/>
                  <a:pt x="324091" y="844952"/>
                </a:cubicBezTo>
                <a:cubicBezTo>
                  <a:pt x="314276" y="870192"/>
                  <a:pt x="244415" y="919177"/>
                  <a:pt x="219919" y="937550"/>
                </a:cubicBezTo>
                <a:cubicBezTo>
                  <a:pt x="196770" y="933692"/>
                  <a:pt x="171462" y="936471"/>
                  <a:pt x="150471" y="925975"/>
                </a:cubicBezTo>
                <a:cubicBezTo>
                  <a:pt x="138028" y="919754"/>
                  <a:pt x="136011" y="902114"/>
                  <a:pt x="127321" y="891251"/>
                </a:cubicBezTo>
                <a:cubicBezTo>
                  <a:pt x="120504" y="882730"/>
                  <a:pt x="111888" y="875818"/>
                  <a:pt x="104172" y="868102"/>
                </a:cubicBezTo>
                <a:lnTo>
                  <a:pt x="104172" y="868102"/>
                </a:lnTo>
              </a:path>
            </a:pathLst>
          </a:cu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 name="Freeform: Shape 6">
            <a:extLst>
              <a:ext uri="{FF2B5EF4-FFF2-40B4-BE49-F238E27FC236}">
                <a16:creationId xmlns:a16="http://schemas.microsoft.com/office/drawing/2014/main" id="{EA2C344C-05F9-6BA0-C440-74FA63475672}"/>
              </a:ext>
            </a:extLst>
          </p:cNvPr>
          <p:cNvSpPr/>
          <p:nvPr/>
        </p:nvSpPr>
        <p:spPr>
          <a:xfrm>
            <a:off x="7430947" y="4363656"/>
            <a:ext cx="1113150" cy="891250"/>
          </a:xfrm>
          <a:custGeom>
            <a:avLst/>
            <a:gdLst>
              <a:gd name="connsiteX0" fmla="*/ 162045 w 1113150"/>
              <a:gd name="connsiteY0" fmla="*/ 23149 h 891250"/>
              <a:gd name="connsiteX1" fmla="*/ 162045 w 1113150"/>
              <a:gd name="connsiteY1" fmla="*/ 23149 h 891250"/>
              <a:gd name="connsiteX2" fmla="*/ 150471 w 1113150"/>
              <a:gd name="connsiteY2" fmla="*/ 335666 h 891250"/>
              <a:gd name="connsiteX3" fmla="*/ 127321 w 1113150"/>
              <a:gd name="connsiteY3" fmla="*/ 358815 h 891250"/>
              <a:gd name="connsiteX4" fmla="*/ 57873 w 1113150"/>
              <a:gd name="connsiteY4" fmla="*/ 416688 h 891250"/>
              <a:gd name="connsiteX5" fmla="*/ 0 w 1113150"/>
              <a:gd name="connsiteY5" fmla="*/ 625033 h 891250"/>
              <a:gd name="connsiteX6" fmla="*/ 23149 w 1113150"/>
              <a:gd name="connsiteY6" fmla="*/ 694481 h 891250"/>
              <a:gd name="connsiteX7" fmla="*/ 81023 w 1113150"/>
              <a:gd name="connsiteY7" fmla="*/ 740779 h 891250"/>
              <a:gd name="connsiteX8" fmla="*/ 127321 w 1113150"/>
              <a:gd name="connsiteY8" fmla="*/ 763929 h 891250"/>
              <a:gd name="connsiteX9" fmla="*/ 208344 w 1113150"/>
              <a:gd name="connsiteY9" fmla="*/ 810228 h 891250"/>
              <a:gd name="connsiteX10" fmla="*/ 254643 w 1113150"/>
              <a:gd name="connsiteY10" fmla="*/ 821802 h 891250"/>
              <a:gd name="connsiteX11" fmla="*/ 289367 w 1113150"/>
              <a:gd name="connsiteY11" fmla="*/ 856526 h 891250"/>
              <a:gd name="connsiteX12" fmla="*/ 370390 w 1113150"/>
              <a:gd name="connsiteY12" fmla="*/ 891250 h 891250"/>
              <a:gd name="connsiteX13" fmla="*/ 590309 w 1113150"/>
              <a:gd name="connsiteY13" fmla="*/ 868101 h 891250"/>
              <a:gd name="connsiteX14" fmla="*/ 671331 w 1113150"/>
              <a:gd name="connsiteY14" fmla="*/ 856526 h 891250"/>
              <a:gd name="connsiteX15" fmla="*/ 694481 w 1113150"/>
              <a:gd name="connsiteY15" fmla="*/ 833377 h 891250"/>
              <a:gd name="connsiteX16" fmla="*/ 763929 w 1113150"/>
              <a:gd name="connsiteY16" fmla="*/ 810228 h 891250"/>
              <a:gd name="connsiteX17" fmla="*/ 798653 w 1113150"/>
              <a:gd name="connsiteY17" fmla="*/ 787078 h 891250"/>
              <a:gd name="connsiteX18" fmla="*/ 868101 w 1113150"/>
              <a:gd name="connsiteY18" fmla="*/ 694481 h 891250"/>
              <a:gd name="connsiteX19" fmla="*/ 879676 w 1113150"/>
              <a:gd name="connsiteY19" fmla="*/ 648182 h 891250"/>
              <a:gd name="connsiteX20" fmla="*/ 902825 w 1113150"/>
              <a:gd name="connsiteY20" fmla="*/ 590309 h 891250"/>
              <a:gd name="connsiteX21" fmla="*/ 914400 w 1113150"/>
              <a:gd name="connsiteY21" fmla="*/ 555585 h 891250"/>
              <a:gd name="connsiteX22" fmla="*/ 925975 w 1113150"/>
              <a:gd name="connsiteY22" fmla="*/ 428263 h 891250"/>
              <a:gd name="connsiteX23" fmla="*/ 972273 w 1113150"/>
              <a:gd name="connsiteY23" fmla="*/ 324091 h 891250"/>
              <a:gd name="connsiteX24" fmla="*/ 995423 w 1113150"/>
              <a:gd name="connsiteY24" fmla="*/ 243068 h 891250"/>
              <a:gd name="connsiteX25" fmla="*/ 1018572 w 1113150"/>
              <a:gd name="connsiteY25" fmla="*/ 173620 h 891250"/>
              <a:gd name="connsiteX26" fmla="*/ 1064871 w 1113150"/>
              <a:gd name="connsiteY26" fmla="*/ 81022 h 891250"/>
              <a:gd name="connsiteX27" fmla="*/ 1099595 w 1113150"/>
              <a:gd name="connsiteY27" fmla="*/ 57873 h 891250"/>
              <a:gd name="connsiteX28" fmla="*/ 1111169 w 1113150"/>
              <a:gd name="connsiteY28" fmla="*/ 23149 h 891250"/>
              <a:gd name="connsiteX29" fmla="*/ 1064871 w 1113150"/>
              <a:gd name="connsiteY29" fmla="*/ 11574 h 891250"/>
              <a:gd name="connsiteX30" fmla="*/ 925975 w 1113150"/>
              <a:gd name="connsiteY30" fmla="*/ 34724 h 891250"/>
              <a:gd name="connsiteX31" fmla="*/ 856526 w 1113150"/>
              <a:gd name="connsiteY31" fmla="*/ 69448 h 891250"/>
              <a:gd name="connsiteX32" fmla="*/ 810228 w 1113150"/>
              <a:gd name="connsiteY32" fmla="*/ 104172 h 891250"/>
              <a:gd name="connsiteX33" fmla="*/ 763929 w 1113150"/>
              <a:gd name="connsiteY33" fmla="*/ 115747 h 891250"/>
              <a:gd name="connsiteX34" fmla="*/ 717630 w 1113150"/>
              <a:gd name="connsiteY34" fmla="*/ 150471 h 891250"/>
              <a:gd name="connsiteX35" fmla="*/ 520861 w 1113150"/>
              <a:gd name="connsiteY35" fmla="*/ 138896 h 891250"/>
              <a:gd name="connsiteX36" fmla="*/ 474562 w 1113150"/>
              <a:gd name="connsiteY36" fmla="*/ 115747 h 891250"/>
              <a:gd name="connsiteX37" fmla="*/ 428263 w 1113150"/>
              <a:gd name="connsiteY37" fmla="*/ 104172 h 891250"/>
              <a:gd name="connsiteX38" fmla="*/ 347240 w 1113150"/>
              <a:gd name="connsiteY38" fmla="*/ 57873 h 891250"/>
              <a:gd name="connsiteX39" fmla="*/ 312516 w 1113150"/>
              <a:gd name="connsiteY39" fmla="*/ 34724 h 891250"/>
              <a:gd name="connsiteX40" fmla="*/ 254643 w 1113150"/>
              <a:gd name="connsiteY40" fmla="*/ 23149 h 891250"/>
              <a:gd name="connsiteX41" fmla="*/ 173620 w 1113150"/>
              <a:gd name="connsiteY41" fmla="*/ 11574 h 891250"/>
              <a:gd name="connsiteX42" fmla="*/ 104172 w 1113150"/>
              <a:gd name="connsiteY42" fmla="*/ 0 h 891250"/>
              <a:gd name="connsiteX43" fmla="*/ 104172 w 1113150"/>
              <a:gd name="connsiteY43" fmla="*/ 0 h 891250"/>
              <a:gd name="connsiteX44" fmla="*/ 162045 w 1113150"/>
              <a:gd name="connsiteY44" fmla="*/ 23149 h 891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113150" h="891250">
                <a:moveTo>
                  <a:pt x="162045" y="23149"/>
                </a:moveTo>
                <a:lnTo>
                  <a:pt x="162045" y="23149"/>
                </a:lnTo>
                <a:cubicBezTo>
                  <a:pt x="158187" y="127321"/>
                  <a:pt x="161198" y="231976"/>
                  <a:pt x="150471" y="335666"/>
                </a:cubicBezTo>
                <a:cubicBezTo>
                  <a:pt x="149348" y="346521"/>
                  <a:pt x="134307" y="350432"/>
                  <a:pt x="127321" y="358815"/>
                </a:cubicBezTo>
                <a:cubicBezTo>
                  <a:pt x="78807" y="417031"/>
                  <a:pt x="114990" y="397650"/>
                  <a:pt x="57873" y="416688"/>
                </a:cubicBezTo>
                <a:cubicBezTo>
                  <a:pt x="-5765" y="543967"/>
                  <a:pt x="15009" y="474948"/>
                  <a:pt x="0" y="625033"/>
                </a:cubicBezTo>
                <a:cubicBezTo>
                  <a:pt x="7716" y="648182"/>
                  <a:pt x="12236" y="672656"/>
                  <a:pt x="23149" y="694481"/>
                </a:cubicBezTo>
                <a:cubicBezTo>
                  <a:pt x="30754" y="709690"/>
                  <a:pt x="69575" y="734237"/>
                  <a:pt x="81023" y="740779"/>
                </a:cubicBezTo>
                <a:cubicBezTo>
                  <a:pt x="96004" y="749340"/>
                  <a:pt x="112340" y="755368"/>
                  <a:pt x="127321" y="763929"/>
                </a:cubicBezTo>
                <a:cubicBezTo>
                  <a:pt x="170054" y="788348"/>
                  <a:pt x="157476" y="791153"/>
                  <a:pt x="208344" y="810228"/>
                </a:cubicBezTo>
                <a:cubicBezTo>
                  <a:pt x="223239" y="815814"/>
                  <a:pt x="239210" y="817944"/>
                  <a:pt x="254643" y="821802"/>
                </a:cubicBezTo>
                <a:cubicBezTo>
                  <a:pt x="266218" y="833377"/>
                  <a:pt x="276047" y="847012"/>
                  <a:pt x="289367" y="856526"/>
                </a:cubicBezTo>
                <a:cubicBezTo>
                  <a:pt x="314400" y="874407"/>
                  <a:pt x="342050" y="881804"/>
                  <a:pt x="370390" y="891250"/>
                </a:cubicBezTo>
                <a:lnTo>
                  <a:pt x="590309" y="868101"/>
                </a:lnTo>
                <a:cubicBezTo>
                  <a:pt x="617411" y="864974"/>
                  <a:pt x="645449" y="865153"/>
                  <a:pt x="671331" y="856526"/>
                </a:cubicBezTo>
                <a:cubicBezTo>
                  <a:pt x="681684" y="853075"/>
                  <a:pt x="684720" y="838257"/>
                  <a:pt x="694481" y="833377"/>
                </a:cubicBezTo>
                <a:cubicBezTo>
                  <a:pt x="716306" y="822465"/>
                  <a:pt x="740780" y="817944"/>
                  <a:pt x="763929" y="810228"/>
                </a:cubicBezTo>
                <a:cubicBezTo>
                  <a:pt x="775504" y="802511"/>
                  <a:pt x="788816" y="796915"/>
                  <a:pt x="798653" y="787078"/>
                </a:cubicBezTo>
                <a:cubicBezTo>
                  <a:pt x="826151" y="759580"/>
                  <a:pt x="846729" y="726540"/>
                  <a:pt x="868101" y="694481"/>
                </a:cubicBezTo>
                <a:cubicBezTo>
                  <a:pt x="871959" y="679048"/>
                  <a:pt x="874645" y="663274"/>
                  <a:pt x="879676" y="648182"/>
                </a:cubicBezTo>
                <a:cubicBezTo>
                  <a:pt x="886246" y="628471"/>
                  <a:pt x="895530" y="609763"/>
                  <a:pt x="902825" y="590309"/>
                </a:cubicBezTo>
                <a:cubicBezTo>
                  <a:pt x="907109" y="578885"/>
                  <a:pt x="910542" y="567160"/>
                  <a:pt x="914400" y="555585"/>
                </a:cubicBezTo>
                <a:cubicBezTo>
                  <a:pt x="918258" y="513144"/>
                  <a:pt x="918121" y="470149"/>
                  <a:pt x="925975" y="428263"/>
                </a:cubicBezTo>
                <a:cubicBezTo>
                  <a:pt x="934455" y="383036"/>
                  <a:pt x="957336" y="365167"/>
                  <a:pt x="972273" y="324091"/>
                </a:cubicBezTo>
                <a:cubicBezTo>
                  <a:pt x="981872" y="297694"/>
                  <a:pt x="987163" y="269914"/>
                  <a:pt x="995423" y="243068"/>
                </a:cubicBezTo>
                <a:cubicBezTo>
                  <a:pt x="1002599" y="219746"/>
                  <a:pt x="1010233" y="196552"/>
                  <a:pt x="1018572" y="173620"/>
                </a:cubicBezTo>
                <a:cubicBezTo>
                  <a:pt x="1028046" y="147566"/>
                  <a:pt x="1042811" y="103082"/>
                  <a:pt x="1064871" y="81022"/>
                </a:cubicBezTo>
                <a:cubicBezTo>
                  <a:pt x="1074708" y="71185"/>
                  <a:pt x="1088020" y="65589"/>
                  <a:pt x="1099595" y="57873"/>
                </a:cubicBezTo>
                <a:cubicBezTo>
                  <a:pt x="1103453" y="46298"/>
                  <a:pt x="1118489" y="32910"/>
                  <a:pt x="1111169" y="23149"/>
                </a:cubicBezTo>
                <a:cubicBezTo>
                  <a:pt x="1101624" y="10423"/>
                  <a:pt x="1080748" y="10582"/>
                  <a:pt x="1064871" y="11574"/>
                </a:cubicBezTo>
                <a:cubicBezTo>
                  <a:pt x="1018025" y="14502"/>
                  <a:pt x="972274" y="27007"/>
                  <a:pt x="925975" y="34724"/>
                </a:cubicBezTo>
                <a:cubicBezTo>
                  <a:pt x="902825" y="46299"/>
                  <a:pt x="878720" y="56132"/>
                  <a:pt x="856526" y="69448"/>
                </a:cubicBezTo>
                <a:cubicBezTo>
                  <a:pt x="839984" y="79373"/>
                  <a:pt x="827482" y="95545"/>
                  <a:pt x="810228" y="104172"/>
                </a:cubicBezTo>
                <a:cubicBezTo>
                  <a:pt x="795999" y="111286"/>
                  <a:pt x="779362" y="111889"/>
                  <a:pt x="763929" y="115747"/>
                </a:cubicBezTo>
                <a:cubicBezTo>
                  <a:pt x="748496" y="127322"/>
                  <a:pt x="736834" y="148642"/>
                  <a:pt x="717630" y="150471"/>
                </a:cubicBezTo>
                <a:cubicBezTo>
                  <a:pt x="652223" y="156700"/>
                  <a:pt x="585904" y="148188"/>
                  <a:pt x="520861" y="138896"/>
                </a:cubicBezTo>
                <a:cubicBezTo>
                  <a:pt x="503780" y="136456"/>
                  <a:pt x="490718" y="121805"/>
                  <a:pt x="474562" y="115747"/>
                </a:cubicBezTo>
                <a:cubicBezTo>
                  <a:pt x="459667" y="110161"/>
                  <a:pt x="443696" y="108030"/>
                  <a:pt x="428263" y="104172"/>
                </a:cubicBezTo>
                <a:cubicBezTo>
                  <a:pt x="343674" y="47778"/>
                  <a:pt x="450024" y="116606"/>
                  <a:pt x="347240" y="57873"/>
                </a:cubicBezTo>
                <a:cubicBezTo>
                  <a:pt x="335162" y="50971"/>
                  <a:pt x="325541" y="39608"/>
                  <a:pt x="312516" y="34724"/>
                </a:cubicBezTo>
                <a:cubicBezTo>
                  <a:pt x="294096" y="27816"/>
                  <a:pt x="274048" y="26383"/>
                  <a:pt x="254643" y="23149"/>
                </a:cubicBezTo>
                <a:cubicBezTo>
                  <a:pt x="227732" y="18664"/>
                  <a:pt x="200585" y="15722"/>
                  <a:pt x="173620" y="11574"/>
                </a:cubicBezTo>
                <a:cubicBezTo>
                  <a:pt x="150424" y="8005"/>
                  <a:pt x="127321" y="3858"/>
                  <a:pt x="104172" y="0"/>
                </a:cubicBezTo>
                <a:lnTo>
                  <a:pt x="104172" y="0"/>
                </a:lnTo>
                <a:lnTo>
                  <a:pt x="162045" y="23149"/>
                </a:lnTo>
                <a:close/>
              </a:path>
            </a:pathLst>
          </a:cu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D01AE4DD-F890-0A07-AF6C-0C49052A5EB5}"/>
              </a:ext>
            </a:extLst>
          </p:cNvPr>
          <p:cNvCxnSpPr/>
          <p:nvPr/>
        </p:nvCxnSpPr>
        <p:spPr>
          <a:xfrm flipH="1">
            <a:off x="1898248" y="3429000"/>
            <a:ext cx="2254652" cy="128189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81E6C959-F7D0-EF68-3C16-4B44ECC7AFFB}"/>
              </a:ext>
            </a:extLst>
          </p:cNvPr>
          <p:cNvCxnSpPr>
            <a:cxnSpLocks/>
          </p:cNvCxnSpPr>
          <p:nvPr/>
        </p:nvCxnSpPr>
        <p:spPr>
          <a:xfrm flipH="1">
            <a:off x="1883905" y="3429000"/>
            <a:ext cx="3872175" cy="1281896"/>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9" name="Oval 18">
            <a:extLst>
              <a:ext uri="{FF2B5EF4-FFF2-40B4-BE49-F238E27FC236}">
                <a16:creationId xmlns:a16="http://schemas.microsoft.com/office/drawing/2014/main" id="{FC3D18E0-5E88-292B-B219-203DB6D55796}"/>
              </a:ext>
            </a:extLst>
          </p:cNvPr>
          <p:cNvSpPr/>
          <p:nvPr/>
        </p:nvSpPr>
        <p:spPr>
          <a:xfrm>
            <a:off x="1052973" y="4069948"/>
            <a:ext cx="1419868" cy="1386955"/>
          </a:xfrm>
          <a:prstGeom prst="ellipse">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Conv1D</a:t>
            </a:r>
          </a:p>
        </p:txBody>
      </p:sp>
      <p:cxnSp>
        <p:nvCxnSpPr>
          <p:cNvPr id="21" name="Straight Arrow Connector 20">
            <a:extLst>
              <a:ext uri="{FF2B5EF4-FFF2-40B4-BE49-F238E27FC236}">
                <a16:creationId xmlns:a16="http://schemas.microsoft.com/office/drawing/2014/main" id="{5B67E0A0-AA7B-3102-732E-CE80AB507A78}"/>
              </a:ext>
            </a:extLst>
          </p:cNvPr>
          <p:cNvCxnSpPr>
            <a:cxnSpLocks/>
          </p:cNvCxnSpPr>
          <p:nvPr/>
        </p:nvCxnSpPr>
        <p:spPr>
          <a:xfrm flipH="1">
            <a:off x="4108418" y="3183038"/>
            <a:ext cx="1016031" cy="258339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06E88A45-5088-8192-4825-1D4BF2BBA03A}"/>
              </a:ext>
            </a:extLst>
          </p:cNvPr>
          <p:cNvCxnSpPr>
            <a:cxnSpLocks/>
          </p:cNvCxnSpPr>
          <p:nvPr/>
        </p:nvCxnSpPr>
        <p:spPr>
          <a:xfrm flipH="1">
            <a:off x="4101074" y="3499556"/>
            <a:ext cx="2196698" cy="226687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0" name="Oval 29">
            <a:extLst>
              <a:ext uri="{FF2B5EF4-FFF2-40B4-BE49-F238E27FC236}">
                <a16:creationId xmlns:a16="http://schemas.microsoft.com/office/drawing/2014/main" id="{4056324D-F79C-0065-8BAE-CAB0841C2E38}"/>
              </a:ext>
            </a:extLst>
          </p:cNvPr>
          <p:cNvSpPr/>
          <p:nvPr/>
        </p:nvSpPr>
        <p:spPr>
          <a:xfrm>
            <a:off x="3423241" y="5116166"/>
            <a:ext cx="1355665" cy="1281896"/>
          </a:xfrm>
          <a:prstGeom prst="ellipse">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Max Pooling</a:t>
            </a:r>
          </a:p>
        </p:txBody>
      </p:sp>
      <p:cxnSp>
        <p:nvCxnSpPr>
          <p:cNvPr id="33" name="Straight Arrow Connector 32">
            <a:extLst>
              <a:ext uri="{FF2B5EF4-FFF2-40B4-BE49-F238E27FC236}">
                <a16:creationId xmlns:a16="http://schemas.microsoft.com/office/drawing/2014/main" id="{472B30A7-0F80-0249-A997-D5A285667E8C}"/>
              </a:ext>
            </a:extLst>
          </p:cNvPr>
          <p:cNvCxnSpPr>
            <a:stCxn id="13" idx="62"/>
          </p:cNvCxnSpPr>
          <p:nvPr/>
        </p:nvCxnSpPr>
        <p:spPr>
          <a:xfrm flipV="1">
            <a:off x="7273065" y="2349910"/>
            <a:ext cx="2067580" cy="953939"/>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 name="Freeform: Shape 11">
            <a:extLst>
              <a:ext uri="{FF2B5EF4-FFF2-40B4-BE49-F238E27FC236}">
                <a16:creationId xmlns:a16="http://schemas.microsoft.com/office/drawing/2014/main" id="{554467E3-8858-1E4C-F057-EE4605B13225}"/>
              </a:ext>
            </a:extLst>
          </p:cNvPr>
          <p:cNvSpPr/>
          <p:nvPr/>
        </p:nvSpPr>
        <p:spPr>
          <a:xfrm>
            <a:off x="5916927" y="1907858"/>
            <a:ext cx="1188720" cy="2905760"/>
          </a:xfrm>
          <a:custGeom>
            <a:avLst/>
            <a:gdLst>
              <a:gd name="connsiteX0" fmla="*/ 81280 w 1188720"/>
              <a:gd name="connsiteY0" fmla="*/ 0 h 2905760"/>
              <a:gd name="connsiteX1" fmla="*/ 81280 w 1188720"/>
              <a:gd name="connsiteY1" fmla="*/ 0 h 2905760"/>
              <a:gd name="connsiteX2" fmla="*/ 111760 w 1188720"/>
              <a:gd name="connsiteY2" fmla="*/ 55880 h 2905760"/>
              <a:gd name="connsiteX3" fmla="*/ 132080 w 1188720"/>
              <a:gd name="connsiteY3" fmla="*/ 96520 h 2905760"/>
              <a:gd name="connsiteX4" fmla="*/ 137160 w 1188720"/>
              <a:gd name="connsiteY4" fmla="*/ 116840 h 2905760"/>
              <a:gd name="connsiteX5" fmla="*/ 142240 w 1188720"/>
              <a:gd name="connsiteY5" fmla="*/ 142240 h 2905760"/>
              <a:gd name="connsiteX6" fmla="*/ 162560 w 1188720"/>
              <a:gd name="connsiteY6" fmla="*/ 157480 h 2905760"/>
              <a:gd name="connsiteX7" fmla="*/ 167640 w 1188720"/>
              <a:gd name="connsiteY7" fmla="*/ 177800 h 2905760"/>
              <a:gd name="connsiteX8" fmla="*/ 172720 w 1188720"/>
              <a:gd name="connsiteY8" fmla="*/ 203200 h 2905760"/>
              <a:gd name="connsiteX9" fmla="*/ 198120 w 1188720"/>
              <a:gd name="connsiteY9" fmla="*/ 238760 h 2905760"/>
              <a:gd name="connsiteX10" fmla="*/ 198120 w 1188720"/>
              <a:gd name="connsiteY10" fmla="*/ 396240 h 2905760"/>
              <a:gd name="connsiteX11" fmla="*/ 193040 w 1188720"/>
              <a:gd name="connsiteY11" fmla="*/ 426720 h 2905760"/>
              <a:gd name="connsiteX12" fmla="*/ 177800 w 1188720"/>
              <a:gd name="connsiteY12" fmla="*/ 467360 h 2905760"/>
              <a:gd name="connsiteX13" fmla="*/ 147320 w 1188720"/>
              <a:gd name="connsiteY13" fmla="*/ 563880 h 2905760"/>
              <a:gd name="connsiteX14" fmla="*/ 137160 w 1188720"/>
              <a:gd name="connsiteY14" fmla="*/ 579120 h 2905760"/>
              <a:gd name="connsiteX15" fmla="*/ 121920 w 1188720"/>
              <a:gd name="connsiteY15" fmla="*/ 599440 h 2905760"/>
              <a:gd name="connsiteX16" fmla="*/ 101600 w 1188720"/>
              <a:gd name="connsiteY16" fmla="*/ 640080 h 2905760"/>
              <a:gd name="connsiteX17" fmla="*/ 91440 w 1188720"/>
              <a:gd name="connsiteY17" fmla="*/ 660400 h 2905760"/>
              <a:gd name="connsiteX18" fmla="*/ 60960 w 1188720"/>
              <a:gd name="connsiteY18" fmla="*/ 695960 h 2905760"/>
              <a:gd name="connsiteX19" fmla="*/ 50800 w 1188720"/>
              <a:gd name="connsiteY19" fmla="*/ 767080 h 2905760"/>
              <a:gd name="connsiteX20" fmla="*/ 35560 w 1188720"/>
              <a:gd name="connsiteY20" fmla="*/ 812800 h 2905760"/>
              <a:gd name="connsiteX21" fmla="*/ 20320 w 1188720"/>
              <a:gd name="connsiteY21" fmla="*/ 995680 h 2905760"/>
              <a:gd name="connsiteX22" fmla="*/ 15240 w 1188720"/>
              <a:gd name="connsiteY22" fmla="*/ 1016000 h 2905760"/>
              <a:gd name="connsiteX23" fmla="*/ 0 w 1188720"/>
              <a:gd name="connsiteY23" fmla="*/ 1097280 h 2905760"/>
              <a:gd name="connsiteX24" fmla="*/ 5080 w 1188720"/>
              <a:gd name="connsiteY24" fmla="*/ 1310640 h 2905760"/>
              <a:gd name="connsiteX25" fmla="*/ 10160 w 1188720"/>
              <a:gd name="connsiteY25" fmla="*/ 1336040 h 2905760"/>
              <a:gd name="connsiteX26" fmla="*/ 25400 w 1188720"/>
              <a:gd name="connsiteY26" fmla="*/ 1391920 h 2905760"/>
              <a:gd name="connsiteX27" fmla="*/ 30480 w 1188720"/>
              <a:gd name="connsiteY27" fmla="*/ 1422400 h 2905760"/>
              <a:gd name="connsiteX28" fmla="*/ 40640 w 1188720"/>
              <a:gd name="connsiteY28" fmla="*/ 1442720 h 2905760"/>
              <a:gd name="connsiteX29" fmla="*/ 55880 w 1188720"/>
              <a:gd name="connsiteY29" fmla="*/ 1488440 h 2905760"/>
              <a:gd name="connsiteX30" fmla="*/ 66040 w 1188720"/>
              <a:gd name="connsiteY30" fmla="*/ 1503680 h 2905760"/>
              <a:gd name="connsiteX31" fmla="*/ 71120 w 1188720"/>
              <a:gd name="connsiteY31" fmla="*/ 1518920 h 2905760"/>
              <a:gd name="connsiteX32" fmla="*/ 96520 w 1188720"/>
              <a:gd name="connsiteY32" fmla="*/ 1590040 h 2905760"/>
              <a:gd name="connsiteX33" fmla="*/ 101600 w 1188720"/>
              <a:gd name="connsiteY33" fmla="*/ 1635760 h 2905760"/>
              <a:gd name="connsiteX34" fmla="*/ 116840 w 1188720"/>
              <a:gd name="connsiteY34" fmla="*/ 1676400 h 2905760"/>
              <a:gd name="connsiteX35" fmla="*/ 127000 w 1188720"/>
              <a:gd name="connsiteY35" fmla="*/ 1717040 h 2905760"/>
              <a:gd name="connsiteX36" fmla="*/ 137160 w 1188720"/>
              <a:gd name="connsiteY36" fmla="*/ 1742440 h 2905760"/>
              <a:gd name="connsiteX37" fmla="*/ 162560 w 1188720"/>
              <a:gd name="connsiteY37" fmla="*/ 1823720 h 2905760"/>
              <a:gd name="connsiteX38" fmla="*/ 177800 w 1188720"/>
              <a:gd name="connsiteY38" fmla="*/ 1884680 h 2905760"/>
              <a:gd name="connsiteX39" fmla="*/ 193040 w 1188720"/>
              <a:gd name="connsiteY39" fmla="*/ 1950720 h 2905760"/>
              <a:gd name="connsiteX40" fmla="*/ 198120 w 1188720"/>
              <a:gd name="connsiteY40" fmla="*/ 2026920 h 2905760"/>
              <a:gd name="connsiteX41" fmla="*/ 208280 w 1188720"/>
              <a:gd name="connsiteY41" fmla="*/ 2067560 h 2905760"/>
              <a:gd name="connsiteX42" fmla="*/ 213360 w 1188720"/>
              <a:gd name="connsiteY42" fmla="*/ 2113280 h 2905760"/>
              <a:gd name="connsiteX43" fmla="*/ 223520 w 1188720"/>
              <a:gd name="connsiteY43" fmla="*/ 2296160 h 2905760"/>
              <a:gd name="connsiteX44" fmla="*/ 233680 w 1188720"/>
              <a:gd name="connsiteY44" fmla="*/ 2341880 h 2905760"/>
              <a:gd name="connsiteX45" fmla="*/ 248920 w 1188720"/>
              <a:gd name="connsiteY45" fmla="*/ 2540000 h 2905760"/>
              <a:gd name="connsiteX46" fmla="*/ 259080 w 1188720"/>
              <a:gd name="connsiteY46" fmla="*/ 2631440 h 2905760"/>
              <a:gd name="connsiteX47" fmla="*/ 269240 w 1188720"/>
              <a:gd name="connsiteY47" fmla="*/ 2692400 h 2905760"/>
              <a:gd name="connsiteX48" fmla="*/ 284480 w 1188720"/>
              <a:gd name="connsiteY48" fmla="*/ 2707640 h 2905760"/>
              <a:gd name="connsiteX49" fmla="*/ 299720 w 1188720"/>
              <a:gd name="connsiteY49" fmla="*/ 2733040 h 2905760"/>
              <a:gd name="connsiteX50" fmla="*/ 314960 w 1188720"/>
              <a:gd name="connsiteY50" fmla="*/ 2753360 h 2905760"/>
              <a:gd name="connsiteX51" fmla="*/ 330200 w 1188720"/>
              <a:gd name="connsiteY51" fmla="*/ 2778760 h 2905760"/>
              <a:gd name="connsiteX52" fmla="*/ 396240 w 1188720"/>
              <a:gd name="connsiteY52" fmla="*/ 2834640 h 2905760"/>
              <a:gd name="connsiteX53" fmla="*/ 441960 w 1188720"/>
              <a:gd name="connsiteY53" fmla="*/ 2849880 h 2905760"/>
              <a:gd name="connsiteX54" fmla="*/ 472440 w 1188720"/>
              <a:gd name="connsiteY54" fmla="*/ 2860040 h 2905760"/>
              <a:gd name="connsiteX55" fmla="*/ 533400 w 1188720"/>
              <a:gd name="connsiteY55" fmla="*/ 2870200 h 2905760"/>
              <a:gd name="connsiteX56" fmla="*/ 589280 w 1188720"/>
              <a:gd name="connsiteY56" fmla="*/ 2890520 h 2905760"/>
              <a:gd name="connsiteX57" fmla="*/ 624840 w 1188720"/>
              <a:gd name="connsiteY57" fmla="*/ 2885440 h 2905760"/>
              <a:gd name="connsiteX58" fmla="*/ 706120 w 1188720"/>
              <a:gd name="connsiteY58" fmla="*/ 2900680 h 2905760"/>
              <a:gd name="connsiteX59" fmla="*/ 741680 w 1188720"/>
              <a:gd name="connsiteY59" fmla="*/ 2905760 h 2905760"/>
              <a:gd name="connsiteX60" fmla="*/ 934720 w 1188720"/>
              <a:gd name="connsiteY60" fmla="*/ 2900680 h 2905760"/>
              <a:gd name="connsiteX61" fmla="*/ 955040 w 1188720"/>
              <a:gd name="connsiteY61" fmla="*/ 2895600 h 2905760"/>
              <a:gd name="connsiteX62" fmla="*/ 985520 w 1188720"/>
              <a:gd name="connsiteY62" fmla="*/ 2885440 h 2905760"/>
              <a:gd name="connsiteX63" fmla="*/ 1016000 w 1188720"/>
              <a:gd name="connsiteY63" fmla="*/ 2839720 h 2905760"/>
              <a:gd name="connsiteX64" fmla="*/ 1041400 w 1188720"/>
              <a:gd name="connsiteY64" fmla="*/ 2824480 h 2905760"/>
              <a:gd name="connsiteX65" fmla="*/ 1066800 w 1188720"/>
              <a:gd name="connsiteY65" fmla="*/ 2799080 h 2905760"/>
              <a:gd name="connsiteX66" fmla="*/ 1076960 w 1188720"/>
              <a:gd name="connsiteY66" fmla="*/ 2783840 h 2905760"/>
              <a:gd name="connsiteX67" fmla="*/ 1107440 w 1188720"/>
              <a:gd name="connsiteY67" fmla="*/ 2758440 h 2905760"/>
              <a:gd name="connsiteX68" fmla="*/ 1132840 w 1188720"/>
              <a:gd name="connsiteY68" fmla="*/ 2717800 h 2905760"/>
              <a:gd name="connsiteX69" fmla="*/ 1153160 w 1188720"/>
              <a:gd name="connsiteY69" fmla="*/ 2702560 h 2905760"/>
              <a:gd name="connsiteX70" fmla="*/ 1178560 w 1188720"/>
              <a:gd name="connsiteY70" fmla="*/ 2656840 h 2905760"/>
              <a:gd name="connsiteX71" fmla="*/ 1188720 w 1188720"/>
              <a:gd name="connsiteY71" fmla="*/ 2616200 h 2905760"/>
              <a:gd name="connsiteX72" fmla="*/ 1178560 w 1188720"/>
              <a:gd name="connsiteY72" fmla="*/ 2524760 h 2905760"/>
              <a:gd name="connsiteX73" fmla="*/ 1173480 w 1188720"/>
              <a:gd name="connsiteY73" fmla="*/ 2489200 h 2905760"/>
              <a:gd name="connsiteX74" fmla="*/ 1163320 w 1188720"/>
              <a:gd name="connsiteY74" fmla="*/ 2468880 h 2905760"/>
              <a:gd name="connsiteX75" fmla="*/ 1158240 w 1188720"/>
              <a:gd name="connsiteY75" fmla="*/ 2448560 h 2905760"/>
              <a:gd name="connsiteX76" fmla="*/ 1148080 w 1188720"/>
              <a:gd name="connsiteY76" fmla="*/ 2433320 h 2905760"/>
              <a:gd name="connsiteX77" fmla="*/ 1143000 w 1188720"/>
              <a:gd name="connsiteY77" fmla="*/ 2418080 h 2905760"/>
              <a:gd name="connsiteX78" fmla="*/ 1122680 w 1188720"/>
              <a:gd name="connsiteY78" fmla="*/ 2387600 h 2905760"/>
              <a:gd name="connsiteX79" fmla="*/ 1112520 w 1188720"/>
              <a:gd name="connsiteY79" fmla="*/ 2362200 h 2905760"/>
              <a:gd name="connsiteX80" fmla="*/ 1102360 w 1188720"/>
              <a:gd name="connsiteY80" fmla="*/ 2346960 h 2905760"/>
              <a:gd name="connsiteX81" fmla="*/ 1087120 w 1188720"/>
              <a:gd name="connsiteY81" fmla="*/ 2321560 h 2905760"/>
              <a:gd name="connsiteX82" fmla="*/ 1076960 w 1188720"/>
              <a:gd name="connsiteY82" fmla="*/ 2296160 h 2905760"/>
              <a:gd name="connsiteX83" fmla="*/ 1061720 w 1188720"/>
              <a:gd name="connsiteY83" fmla="*/ 2280920 h 2905760"/>
              <a:gd name="connsiteX84" fmla="*/ 1021080 w 1188720"/>
              <a:gd name="connsiteY84" fmla="*/ 2230120 h 2905760"/>
              <a:gd name="connsiteX85" fmla="*/ 949960 w 1188720"/>
              <a:gd name="connsiteY85" fmla="*/ 2143760 h 2905760"/>
              <a:gd name="connsiteX86" fmla="*/ 919480 w 1188720"/>
              <a:gd name="connsiteY86" fmla="*/ 2108200 h 2905760"/>
              <a:gd name="connsiteX87" fmla="*/ 883920 w 1188720"/>
              <a:gd name="connsiteY87" fmla="*/ 2062480 h 2905760"/>
              <a:gd name="connsiteX88" fmla="*/ 853440 w 1188720"/>
              <a:gd name="connsiteY88" fmla="*/ 2016760 h 2905760"/>
              <a:gd name="connsiteX89" fmla="*/ 833120 w 1188720"/>
              <a:gd name="connsiteY89" fmla="*/ 1965960 h 2905760"/>
              <a:gd name="connsiteX90" fmla="*/ 828040 w 1188720"/>
              <a:gd name="connsiteY90" fmla="*/ 1940560 h 2905760"/>
              <a:gd name="connsiteX91" fmla="*/ 817880 w 1188720"/>
              <a:gd name="connsiteY91" fmla="*/ 1925320 h 2905760"/>
              <a:gd name="connsiteX92" fmla="*/ 802640 w 1188720"/>
              <a:gd name="connsiteY92" fmla="*/ 1889760 h 2905760"/>
              <a:gd name="connsiteX93" fmla="*/ 792480 w 1188720"/>
              <a:gd name="connsiteY93" fmla="*/ 1869440 h 2905760"/>
              <a:gd name="connsiteX94" fmla="*/ 782320 w 1188720"/>
              <a:gd name="connsiteY94" fmla="*/ 1823720 h 2905760"/>
              <a:gd name="connsiteX95" fmla="*/ 772160 w 1188720"/>
              <a:gd name="connsiteY95" fmla="*/ 1798320 h 2905760"/>
              <a:gd name="connsiteX96" fmla="*/ 767080 w 1188720"/>
              <a:gd name="connsiteY96" fmla="*/ 1767840 h 2905760"/>
              <a:gd name="connsiteX97" fmla="*/ 746760 w 1188720"/>
              <a:gd name="connsiteY97" fmla="*/ 1701800 h 2905760"/>
              <a:gd name="connsiteX98" fmla="*/ 731520 w 1188720"/>
              <a:gd name="connsiteY98" fmla="*/ 1584960 h 2905760"/>
              <a:gd name="connsiteX99" fmla="*/ 736600 w 1188720"/>
              <a:gd name="connsiteY99" fmla="*/ 1437640 h 2905760"/>
              <a:gd name="connsiteX100" fmla="*/ 741680 w 1188720"/>
              <a:gd name="connsiteY100" fmla="*/ 1412240 h 2905760"/>
              <a:gd name="connsiteX101" fmla="*/ 746760 w 1188720"/>
              <a:gd name="connsiteY101" fmla="*/ 1361440 h 2905760"/>
              <a:gd name="connsiteX102" fmla="*/ 762000 w 1188720"/>
              <a:gd name="connsiteY102" fmla="*/ 1325880 h 2905760"/>
              <a:gd name="connsiteX103" fmla="*/ 782320 w 1188720"/>
              <a:gd name="connsiteY103" fmla="*/ 1249680 h 2905760"/>
              <a:gd name="connsiteX104" fmla="*/ 792480 w 1188720"/>
              <a:gd name="connsiteY104" fmla="*/ 1214120 h 2905760"/>
              <a:gd name="connsiteX105" fmla="*/ 797560 w 1188720"/>
              <a:gd name="connsiteY105" fmla="*/ 1183640 h 2905760"/>
              <a:gd name="connsiteX106" fmla="*/ 807720 w 1188720"/>
              <a:gd name="connsiteY106" fmla="*/ 1137920 h 2905760"/>
              <a:gd name="connsiteX107" fmla="*/ 812800 w 1188720"/>
              <a:gd name="connsiteY107" fmla="*/ 1102360 h 2905760"/>
              <a:gd name="connsiteX108" fmla="*/ 833120 w 1188720"/>
              <a:gd name="connsiteY108" fmla="*/ 1041400 h 2905760"/>
              <a:gd name="connsiteX109" fmla="*/ 838200 w 1188720"/>
              <a:gd name="connsiteY109" fmla="*/ 1010920 h 2905760"/>
              <a:gd name="connsiteX110" fmla="*/ 889000 w 1188720"/>
              <a:gd name="connsiteY110" fmla="*/ 949960 h 2905760"/>
              <a:gd name="connsiteX111" fmla="*/ 909320 w 1188720"/>
              <a:gd name="connsiteY111" fmla="*/ 934720 h 2905760"/>
              <a:gd name="connsiteX112" fmla="*/ 939800 w 1188720"/>
              <a:gd name="connsiteY112" fmla="*/ 904240 h 2905760"/>
              <a:gd name="connsiteX113" fmla="*/ 955040 w 1188720"/>
              <a:gd name="connsiteY113" fmla="*/ 802640 h 2905760"/>
              <a:gd name="connsiteX114" fmla="*/ 960120 w 1188720"/>
              <a:gd name="connsiteY114" fmla="*/ 736600 h 2905760"/>
              <a:gd name="connsiteX115" fmla="*/ 965200 w 1188720"/>
              <a:gd name="connsiteY115" fmla="*/ 685800 h 2905760"/>
              <a:gd name="connsiteX116" fmla="*/ 955040 w 1188720"/>
              <a:gd name="connsiteY116" fmla="*/ 497840 h 2905760"/>
              <a:gd name="connsiteX117" fmla="*/ 944880 w 1188720"/>
              <a:gd name="connsiteY117" fmla="*/ 436880 h 2905760"/>
              <a:gd name="connsiteX118" fmla="*/ 873760 w 1188720"/>
              <a:gd name="connsiteY118" fmla="*/ 421640 h 2905760"/>
              <a:gd name="connsiteX119" fmla="*/ 792480 w 1188720"/>
              <a:gd name="connsiteY119" fmla="*/ 381000 h 2905760"/>
              <a:gd name="connsiteX120" fmla="*/ 772160 w 1188720"/>
              <a:gd name="connsiteY120" fmla="*/ 370840 h 2905760"/>
              <a:gd name="connsiteX121" fmla="*/ 751840 w 1188720"/>
              <a:gd name="connsiteY121" fmla="*/ 355600 h 2905760"/>
              <a:gd name="connsiteX122" fmla="*/ 736600 w 1188720"/>
              <a:gd name="connsiteY122" fmla="*/ 345440 h 2905760"/>
              <a:gd name="connsiteX123" fmla="*/ 721360 w 1188720"/>
              <a:gd name="connsiteY123" fmla="*/ 294640 h 2905760"/>
              <a:gd name="connsiteX124" fmla="*/ 701040 w 1188720"/>
              <a:gd name="connsiteY124" fmla="*/ 208280 h 2905760"/>
              <a:gd name="connsiteX125" fmla="*/ 680720 w 1188720"/>
              <a:gd name="connsiteY125" fmla="*/ 127000 h 2905760"/>
              <a:gd name="connsiteX126" fmla="*/ 660400 w 1188720"/>
              <a:gd name="connsiteY126" fmla="*/ 66040 h 2905760"/>
              <a:gd name="connsiteX127" fmla="*/ 640080 w 1188720"/>
              <a:gd name="connsiteY127" fmla="*/ 45720 h 2905760"/>
              <a:gd name="connsiteX128" fmla="*/ 548640 w 1188720"/>
              <a:gd name="connsiteY128" fmla="*/ 60960 h 2905760"/>
              <a:gd name="connsiteX129" fmla="*/ 523240 w 1188720"/>
              <a:gd name="connsiteY129" fmla="*/ 66040 h 2905760"/>
              <a:gd name="connsiteX130" fmla="*/ 299720 w 1188720"/>
              <a:gd name="connsiteY130" fmla="*/ 55880 h 2905760"/>
              <a:gd name="connsiteX131" fmla="*/ 284480 w 1188720"/>
              <a:gd name="connsiteY131" fmla="*/ 40640 h 2905760"/>
              <a:gd name="connsiteX132" fmla="*/ 264160 w 1188720"/>
              <a:gd name="connsiteY132" fmla="*/ 35560 h 2905760"/>
              <a:gd name="connsiteX133" fmla="*/ 127000 w 1188720"/>
              <a:gd name="connsiteY133" fmla="*/ 40640 h 2905760"/>
              <a:gd name="connsiteX134" fmla="*/ 127000 w 1188720"/>
              <a:gd name="connsiteY134" fmla="*/ 40640 h 290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1188720" h="2905760">
                <a:moveTo>
                  <a:pt x="81280" y="0"/>
                </a:moveTo>
                <a:lnTo>
                  <a:pt x="81280" y="0"/>
                </a:lnTo>
                <a:cubicBezTo>
                  <a:pt x="91440" y="18627"/>
                  <a:pt x="102271" y="36903"/>
                  <a:pt x="111760" y="55880"/>
                </a:cubicBezTo>
                <a:cubicBezTo>
                  <a:pt x="136615" y="105590"/>
                  <a:pt x="108541" y="61212"/>
                  <a:pt x="132080" y="96520"/>
                </a:cubicBezTo>
                <a:cubicBezTo>
                  <a:pt x="133773" y="103293"/>
                  <a:pt x="135645" y="110024"/>
                  <a:pt x="137160" y="116840"/>
                </a:cubicBezTo>
                <a:cubicBezTo>
                  <a:pt x="139033" y="125269"/>
                  <a:pt x="137664" y="134918"/>
                  <a:pt x="142240" y="142240"/>
                </a:cubicBezTo>
                <a:cubicBezTo>
                  <a:pt x="146727" y="149420"/>
                  <a:pt x="155787" y="152400"/>
                  <a:pt x="162560" y="157480"/>
                </a:cubicBezTo>
                <a:cubicBezTo>
                  <a:pt x="164253" y="164253"/>
                  <a:pt x="166125" y="170984"/>
                  <a:pt x="167640" y="177800"/>
                </a:cubicBezTo>
                <a:cubicBezTo>
                  <a:pt x="169513" y="186229"/>
                  <a:pt x="169688" y="195115"/>
                  <a:pt x="172720" y="203200"/>
                </a:cubicBezTo>
                <a:cubicBezTo>
                  <a:pt x="174577" y="208152"/>
                  <a:pt x="197244" y="237592"/>
                  <a:pt x="198120" y="238760"/>
                </a:cubicBezTo>
                <a:cubicBezTo>
                  <a:pt x="211336" y="304838"/>
                  <a:pt x="206109" y="268417"/>
                  <a:pt x="198120" y="396240"/>
                </a:cubicBezTo>
                <a:cubicBezTo>
                  <a:pt x="197477" y="406520"/>
                  <a:pt x="195870" y="416816"/>
                  <a:pt x="193040" y="426720"/>
                </a:cubicBezTo>
                <a:cubicBezTo>
                  <a:pt x="189065" y="440631"/>
                  <a:pt x="182375" y="453635"/>
                  <a:pt x="177800" y="467360"/>
                </a:cubicBezTo>
                <a:cubicBezTo>
                  <a:pt x="170346" y="489721"/>
                  <a:pt x="156612" y="549942"/>
                  <a:pt x="147320" y="563880"/>
                </a:cubicBezTo>
                <a:cubicBezTo>
                  <a:pt x="143933" y="568960"/>
                  <a:pt x="140709" y="574152"/>
                  <a:pt x="137160" y="579120"/>
                </a:cubicBezTo>
                <a:cubicBezTo>
                  <a:pt x="132239" y="586010"/>
                  <a:pt x="126186" y="592127"/>
                  <a:pt x="121920" y="599440"/>
                </a:cubicBezTo>
                <a:cubicBezTo>
                  <a:pt x="114289" y="612522"/>
                  <a:pt x="108373" y="626533"/>
                  <a:pt x="101600" y="640080"/>
                </a:cubicBezTo>
                <a:cubicBezTo>
                  <a:pt x="98213" y="646853"/>
                  <a:pt x="96795" y="655045"/>
                  <a:pt x="91440" y="660400"/>
                </a:cubicBezTo>
                <a:cubicBezTo>
                  <a:pt x="70213" y="681627"/>
                  <a:pt x="80511" y="669893"/>
                  <a:pt x="60960" y="695960"/>
                </a:cubicBezTo>
                <a:cubicBezTo>
                  <a:pt x="45186" y="743282"/>
                  <a:pt x="73059" y="655784"/>
                  <a:pt x="50800" y="767080"/>
                </a:cubicBezTo>
                <a:cubicBezTo>
                  <a:pt x="47650" y="782832"/>
                  <a:pt x="40640" y="797560"/>
                  <a:pt x="35560" y="812800"/>
                </a:cubicBezTo>
                <a:cubicBezTo>
                  <a:pt x="30888" y="892229"/>
                  <a:pt x="30910" y="914490"/>
                  <a:pt x="20320" y="995680"/>
                </a:cubicBezTo>
                <a:cubicBezTo>
                  <a:pt x="19417" y="1002603"/>
                  <a:pt x="16703" y="1009173"/>
                  <a:pt x="15240" y="1016000"/>
                </a:cubicBezTo>
                <a:cubicBezTo>
                  <a:pt x="6105" y="1058630"/>
                  <a:pt x="6103" y="1060664"/>
                  <a:pt x="0" y="1097280"/>
                </a:cubicBezTo>
                <a:cubicBezTo>
                  <a:pt x="1693" y="1168400"/>
                  <a:pt x="2055" y="1239564"/>
                  <a:pt x="5080" y="1310640"/>
                </a:cubicBezTo>
                <a:cubicBezTo>
                  <a:pt x="5447" y="1319267"/>
                  <a:pt x="8287" y="1327611"/>
                  <a:pt x="10160" y="1336040"/>
                </a:cubicBezTo>
                <a:cubicBezTo>
                  <a:pt x="28222" y="1417321"/>
                  <a:pt x="-4322" y="1263127"/>
                  <a:pt x="25400" y="1391920"/>
                </a:cubicBezTo>
                <a:cubicBezTo>
                  <a:pt x="27716" y="1401956"/>
                  <a:pt x="27520" y="1412534"/>
                  <a:pt x="30480" y="1422400"/>
                </a:cubicBezTo>
                <a:cubicBezTo>
                  <a:pt x="32656" y="1429653"/>
                  <a:pt x="37981" y="1435629"/>
                  <a:pt x="40640" y="1442720"/>
                </a:cubicBezTo>
                <a:cubicBezTo>
                  <a:pt x="55192" y="1481525"/>
                  <a:pt x="33645" y="1443969"/>
                  <a:pt x="55880" y="1488440"/>
                </a:cubicBezTo>
                <a:cubicBezTo>
                  <a:pt x="58610" y="1493901"/>
                  <a:pt x="63310" y="1498219"/>
                  <a:pt x="66040" y="1503680"/>
                </a:cubicBezTo>
                <a:cubicBezTo>
                  <a:pt x="68435" y="1508469"/>
                  <a:pt x="69011" y="1513998"/>
                  <a:pt x="71120" y="1518920"/>
                </a:cubicBezTo>
                <a:cubicBezTo>
                  <a:pt x="95208" y="1575126"/>
                  <a:pt x="65045" y="1485124"/>
                  <a:pt x="96520" y="1590040"/>
                </a:cubicBezTo>
                <a:cubicBezTo>
                  <a:pt x="98213" y="1605280"/>
                  <a:pt x="98088" y="1620834"/>
                  <a:pt x="101600" y="1635760"/>
                </a:cubicBezTo>
                <a:cubicBezTo>
                  <a:pt x="104914" y="1649843"/>
                  <a:pt x="112525" y="1662591"/>
                  <a:pt x="116840" y="1676400"/>
                </a:cubicBezTo>
                <a:cubicBezTo>
                  <a:pt x="121005" y="1689728"/>
                  <a:pt x="121814" y="1704075"/>
                  <a:pt x="127000" y="1717040"/>
                </a:cubicBezTo>
                <a:cubicBezTo>
                  <a:pt x="130387" y="1725507"/>
                  <a:pt x="134587" y="1733692"/>
                  <a:pt x="137160" y="1742440"/>
                </a:cubicBezTo>
                <a:cubicBezTo>
                  <a:pt x="161555" y="1825384"/>
                  <a:pt x="140387" y="1779374"/>
                  <a:pt x="162560" y="1823720"/>
                </a:cubicBezTo>
                <a:cubicBezTo>
                  <a:pt x="175853" y="1903477"/>
                  <a:pt x="157674" y="1804177"/>
                  <a:pt x="177800" y="1884680"/>
                </a:cubicBezTo>
                <a:cubicBezTo>
                  <a:pt x="200220" y="1974361"/>
                  <a:pt x="179023" y="1908669"/>
                  <a:pt x="193040" y="1950720"/>
                </a:cubicBezTo>
                <a:cubicBezTo>
                  <a:pt x="194733" y="1976120"/>
                  <a:pt x="194827" y="2001677"/>
                  <a:pt x="198120" y="2026920"/>
                </a:cubicBezTo>
                <a:cubicBezTo>
                  <a:pt x="199926" y="2040766"/>
                  <a:pt x="205853" y="2053809"/>
                  <a:pt x="208280" y="2067560"/>
                </a:cubicBezTo>
                <a:cubicBezTo>
                  <a:pt x="210945" y="2082660"/>
                  <a:pt x="211667" y="2098040"/>
                  <a:pt x="213360" y="2113280"/>
                </a:cubicBezTo>
                <a:cubicBezTo>
                  <a:pt x="213889" y="2123869"/>
                  <a:pt x="221053" y="2275602"/>
                  <a:pt x="223520" y="2296160"/>
                </a:cubicBezTo>
                <a:cubicBezTo>
                  <a:pt x="225380" y="2311661"/>
                  <a:pt x="230293" y="2326640"/>
                  <a:pt x="233680" y="2341880"/>
                </a:cubicBezTo>
                <a:cubicBezTo>
                  <a:pt x="252181" y="2517637"/>
                  <a:pt x="237203" y="2358384"/>
                  <a:pt x="248920" y="2540000"/>
                </a:cubicBezTo>
                <a:cubicBezTo>
                  <a:pt x="251180" y="2575037"/>
                  <a:pt x="253854" y="2598342"/>
                  <a:pt x="259080" y="2631440"/>
                </a:cubicBezTo>
                <a:cubicBezTo>
                  <a:pt x="262293" y="2651788"/>
                  <a:pt x="262726" y="2672857"/>
                  <a:pt x="269240" y="2692400"/>
                </a:cubicBezTo>
                <a:cubicBezTo>
                  <a:pt x="271512" y="2699216"/>
                  <a:pt x="280169" y="2701893"/>
                  <a:pt x="284480" y="2707640"/>
                </a:cubicBezTo>
                <a:cubicBezTo>
                  <a:pt x="290404" y="2715539"/>
                  <a:pt x="294243" y="2724825"/>
                  <a:pt x="299720" y="2733040"/>
                </a:cubicBezTo>
                <a:cubicBezTo>
                  <a:pt x="304416" y="2740085"/>
                  <a:pt x="310264" y="2746315"/>
                  <a:pt x="314960" y="2753360"/>
                </a:cubicBezTo>
                <a:cubicBezTo>
                  <a:pt x="320437" y="2761575"/>
                  <a:pt x="323879" y="2771175"/>
                  <a:pt x="330200" y="2778760"/>
                </a:cubicBezTo>
                <a:cubicBezTo>
                  <a:pt x="340738" y="2791405"/>
                  <a:pt x="376329" y="2828003"/>
                  <a:pt x="396240" y="2834640"/>
                </a:cubicBezTo>
                <a:lnTo>
                  <a:pt x="441960" y="2849880"/>
                </a:lnTo>
                <a:cubicBezTo>
                  <a:pt x="452120" y="2853267"/>
                  <a:pt x="461876" y="2858279"/>
                  <a:pt x="472440" y="2860040"/>
                </a:cubicBezTo>
                <a:cubicBezTo>
                  <a:pt x="492760" y="2863427"/>
                  <a:pt x="513857" y="2863686"/>
                  <a:pt x="533400" y="2870200"/>
                </a:cubicBezTo>
                <a:cubicBezTo>
                  <a:pt x="572531" y="2883244"/>
                  <a:pt x="553936" y="2876383"/>
                  <a:pt x="589280" y="2890520"/>
                </a:cubicBezTo>
                <a:cubicBezTo>
                  <a:pt x="601133" y="2888827"/>
                  <a:pt x="612866" y="2885440"/>
                  <a:pt x="624840" y="2885440"/>
                </a:cubicBezTo>
                <a:cubicBezTo>
                  <a:pt x="673609" y="2885440"/>
                  <a:pt x="663215" y="2891486"/>
                  <a:pt x="706120" y="2900680"/>
                </a:cubicBezTo>
                <a:cubicBezTo>
                  <a:pt x="717828" y="2903189"/>
                  <a:pt x="729827" y="2904067"/>
                  <a:pt x="741680" y="2905760"/>
                </a:cubicBezTo>
                <a:cubicBezTo>
                  <a:pt x="806027" y="2904067"/>
                  <a:pt x="870424" y="2903742"/>
                  <a:pt x="934720" y="2900680"/>
                </a:cubicBezTo>
                <a:cubicBezTo>
                  <a:pt x="941694" y="2900348"/>
                  <a:pt x="948353" y="2897606"/>
                  <a:pt x="955040" y="2895600"/>
                </a:cubicBezTo>
                <a:cubicBezTo>
                  <a:pt x="965298" y="2892523"/>
                  <a:pt x="985520" y="2885440"/>
                  <a:pt x="985520" y="2885440"/>
                </a:cubicBezTo>
                <a:cubicBezTo>
                  <a:pt x="990827" y="2876595"/>
                  <a:pt x="1007089" y="2847517"/>
                  <a:pt x="1016000" y="2839720"/>
                </a:cubicBezTo>
                <a:cubicBezTo>
                  <a:pt x="1023431" y="2833218"/>
                  <a:pt x="1032933" y="2829560"/>
                  <a:pt x="1041400" y="2824480"/>
                </a:cubicBezTo>
                <a:cubicBezTo>
                  <a:pt x="1068493" y="2783840"/>
                  <a:pt x="1032933" y="2832947"/>
                  <a:pt x="1066800" y="2799080"/>
                </a:cubicBezTo>
                <a:cubicBezTo>
                  <a:pt x="1071117" y="2794763"/>
                  <a:pt x="1073051" y="2788530"/>
                  <a:pt x="1076960" y="2783840"/>
                </a:cubicBezTo>
                <a:cubicBezTo>
                  <a:pt x="1089183" y="2769172"/>
                  <a:pt x="1092455" y="2768430"/>
                  <a:pt x="1107440" y="2758440"/>
                </a:cubicBezTo>
                <a:cubicBezTo>
                  <a:pt x="1115488" y="2742344"/>
                  <a:pt x="1119651" y="2730989"/>
                  <a:pt x="1132840" y="2717800"/>
                </a:cubicBezTo>
                <a:cubicBezTo>
                  <a:pt x="1138827" y="2711813"/>
                  <a:pt x="1146387" y="2707640"/>
                  <a:pt x="1153160" y="2702560"/>
                </a:cubicBezTo>
                <a:cubicBezTo>
                  <a:pt x="1158043" y="2694422"/>
                  <a:pt x="1174916" y="2667772"/>
                  <a:pt x="1178560" y="2656840"/>
                </a:cubicBezTo>
                <a:cubicBezTo>
                  <a:pt x="1182976" y="2643593"/>
                  <a:pt x="1188720" y="2616200"/>
                  <a:pt x="1188720" y="2616200"/>
                </a:cubicBezTo>
                <a:cubicBezTo>
                  <a:pt x="1179540" y="2496865"/>
                  <a:pt x="1189314" y="2589285"/>
                  <a:pt x="1178560" y="2524760"/>
                </a:cubicBezTo>
                <a:cubicBezTo>
                  <a:pt x="1176592" y="2512949"/>
                  <a:pt x="1176630" y="2500752"/>
                  <a:pt x="1173480" y="2489200"/>
                </a:cubicBezTo>
                <a:cubicBezTo>
                  <a:pt x="1171487" y="2481894"/>
                  <a:pt x="1165979" y="2475971"/>
                  <a:pt x="1163320" y="2468880"/>
                </a:cubicBezTo>
                <a:cubicBezTo>
                  <a:pt x="1160869" y="2462343"/>
                  <a:pt x="1160990" y="2454977"/>
                  <a:pt x="1158240" y="2448560"/>
                </a:cubicBezTo>
                <a:cubicBezTo>
                  <a:pt x="1155835" y="2442948"/>
                  <a:pt x="1150810" y="2438781"/>
                  <a:pt x="1148080" y="2433320"/>
                </a:cubicBezTo>
                <a:cubicBezTo>
                  <a:pt x="1145685" y="2428531"/>
                  <a:pt x="1145601" y="2422761"/>
                  <a:pt x="1143000" y="2418080"/>
                </a:cubicBezTo>
                <a:cubicBezTo>
                  <a:pt x="1137070" y="2407406"/>
                  <a:pt x="1128527" y="2398320"/>
                  <a:pt x="1122680" y="2387600"/>
                </a:cubicBezTo>
                <a:cubicBezTo>
                  <a:pt x="1118313" y="2379595"/>
                  <a:pt x="1116598" y="2370356"/>
                  <a:pt x="1112520" y="2362200"/>
                </a:cubicBezTo>
                <a:cubicBezTo>
                  <a:pt x="1109790" y="2356739"/>
                  <a:pt x="1105596" y="2352137"/>
                  <a:pt x="1102360" y="2346960"/>
                </a:cubicBezTo>
                <a:cubicBezTo>
                  <a:pt x="1097127" y="2338587"/>
                  <a:pt x="1091536" y="2330391"/>
                  <a:pt x="1087120" y="2321560"/>
                </a:cubicBezTo>
                <a:cubicBezTo>
                  <a:pt x="1083042" y="2313404"/>
                  <a:pt x="1081793" y="2303893"/>
                  <a:pt x="1076960" y="2296160"/>
                </a:cubicBezTo>
                <a:cubicBezTo>
                  <a:pt x="1073152" y="2290068"/>
                  <a:pt x="1066361" y="2286404"/>
                  <a:pt x="1061720" y="2280920"/>
                </a:cubicBezTo>
                <a:cubicBezTo>
                  <a:pt x="1047713" y="2264366"/>
                  <a:pt x="1034627" y="2247053"/>
                  <a:pt x="1021080" y="2230120"/>
                </a:cubicBezTo>
                <a:cubicBezTo>
                  <a:pt x="997783" y="2200999"/>
                  <a:pt x="974050" y="2172230"/>
                  <a:pt x="949960" y="2143760"/>
                </a:cubicBezTo>
                <a:cubicBezTo>
                  <a:pt x="939876" y="2131842"/>
                  <a:pt x="929065" y="2120523"/>
                  <a:pt x="919480" y="2108200"/>
                </a:cubicBezTo>
                <a:lnTo>
                  <a:pt x="883920" y="2062480"/>
                </a:lnTo>
                <a:cubicBezTo>
                  <a:pt x="855304" y="1976631"/>
                  <a:pt x="894802" y="2075848"/>
                  <a:pt x="853440" y="2016760"/>
                </a:cubicBezTo>
                <a:cubicBezTo>
                  <a:pt x="850772" y="2012949"/>
                  <a:pt x="836182" y="1978208"/>
                  <a:pt x="833120" y="1965960"/>
                </a:cubicBezTo>
                <a:cubicBezTo>
                  <a:pt x="831026" y="1957583"/>
                  <a:pt x="831072" y="1948645"/>
                  <a:pt x="828040" y="1940560"/>
                </a:cubicBezTo>
                <a:cubicBezTo>
                  <a:pt x="825896" y="1934843"/>
                  <a:pt x="820909" y="1930621"/>
                  <a:pt x="817880" y="1925320"/>
                </a:cubicBezTo>
                <a:cubicBezTo>
                  <a:pt x="798625" y="1891624"/>
                  <a:pt x="814853" y="1918256"/>
                  <a:pt x="802640" y="1889760"/>
                </a:cubicBezTo>
                <a:cubicBezTo>
                  <a:pt x="799657" y="1882799"/>
                  <a:pt x="795867" y="1876213"/>
                  <a:pt x="792480" y="1869440"/>
                </a:cubicBezTo>
                <a:cubicBezTo>
                  <a:pt x="789093" y="1854200"/>
                  <a:pt x="786609" y="1838731"/>
                  <a:pt x="782320" y="1823720"/>
                </a:cubicBezTo>
                <a:cubicBezTo>
                  <a:pt x="779815" y="1814952"/>
                  <a:pt x="774559" y="1807118"/>
                  <a:pt x="772160" y="1798320"/>
                </a:cubicBezTo>
                <a:cubicBezTo>
                  <a:pt x="769450" y="1788383"/>
                  <a:pt x="769396" y="1777876"/>
                  <a:pt x="767080" y="1767840"/>
                </a:cubicBezTo>
                <a:cubicBezTo>
                  <a:pt x="762167" y="1746549"/>
                  <a:pt x="753704" y="1722633"/>
                  <a:pt x="746760" y="1701800"/>
                </a:cubicBezTo>
                <a:cubicBezTo>
                  <a:pt x="741680" y="1662853"/>
                  <a:pt x="730166" y="1624213"/>
                  <a:pt x="731520" y="1584960"/>
                </a:cubicBezTo>
                <a:cubicBezTo>
                  <a:pt x="733213" y="1535853"/>
                  <a:pt x="733715" y="1486691"/>
                  <a:pt x="736600" y="1437640"/>
                </a:cubicBezTo>
                <a:cubicBezTo>
                  <a:pt x="737107" y="1429021"/>
                  <a:pt x="740539" y="1420799"/>
                  <a:pt x="741680" y="1412240"/>
                </a:cubicBezTo>
                <a:cubicBezTo>
                  <a:pt x="743929" y="1395371"/>
                  <a:pt x="742862" y="1378005"/>
                  <a:pt x="746760" y="1361440"/>
                </a:cubicBezTo>
                <a:cubicBezTo>
                  <a:pt x="749714" y="1348887"/>
                  <a:pt x="757708" y="1338041"/>
                  <a:pt x="762000" y="1325880"/>
                </a:cubicBezTo>
                <a:cubicBezTo>
                  <a:pt x="787127" y="1254688"/>
                  <a:pt x="770156" y="1298336"/>
                  <a:pt x="782320" y="1249680"/>
                </a:cubicBezTo>
                <a:cubicBezTo>
                  <a:pt x="785310" y="1237720"/>
                  <a:pt x="789708" y="1226132"/>
                  <a:pt x="792480" y="1214120"/>
                </a:cubicBezTo>
                <a:cubicBezTo>
                  <a:pt x="794796" y="1204084"/>
                  <a:pt x="795540" y="1193740"/>
                  <a:pt x="797560" y="1183640"/>
                </a:cubicBezTo>
                <a:cubicBezTo>
                  <a:pt x="800622" y="1168331"/>
                  <a:pt x="804843" y="1153264"/>
                  <a:pt x="807720" y="1137920"/>
                </a:cubicBezTo>
                <a:cubicBezTo>
                  <a:pt x="809927" y="1126151"/>
                  <a:pt x="809753" y="1113939"/>
                  <a:pt x="812800" y="1102360"/>
                </a:cubicBezTo>
                <a:cubicBezTo>
                  <a:pt x="818251" y="1081646"/>
                  <a:pt x="829599" y="1062528"/>
                  <a:pt x="833120" y="1041400"/>
                </a:cubicBezTo>
                <a:cubicBezTo>
                  <a:pt x="834813" y="1031240"/>
                  <a:pt x="834238" y="1020428"/>
                  <a:pt x="838200" y="1010920"/>
                </a:cubicBezTo>
                <a:cubicBezTo>
                  <a:pt x="846023" y="992146"/>
                  <a:pt x="873970" y="961233"/>
                  <a:pt x="889000" y="949960"/>
                </a:cubicBezTo>
                <a:cubicBezTo>
                  <a:pt x="895773" y="944880"/>
                  <a:pt x="903333" y="940707"/>
                  <a:pt x="909320" y="934720"/>
                </a:cubicBezTo>
                <a:cubicBezTo>
                  <a:pt x="947126" y="896914"/>
                  <a:pt x="903884" y="928184"/>
                  <a:pt x="939800" y="904240"/>
                </a:cubicBezTo>
                <a:cubicBezTo>
                  <a:pt x="944880" y="870373"/>
                  <a:pt x="950919" y="836637"/>
                  <a:pt x="955040" y="802640"/>
                </a:cubicBezTo>
                <a:cubicBezTo>
                  <a:pt x="957697" y="780722"/>
                  <a:pt x="958207" y="758595"/>
                  <a:pt x="960120" y="736600"/>
                </a:cubicBezTo>
                <a:cubicBezTo>
                  <a:pt x="961594" y="719646"/>
                  <a:pt x="963507" y="702733"/>
                  <a:pt x="965200" y="685800"/>
                </a:cubicBezTo>
                <a:cubicBezTo>
                  <a:pt x="963509" y="643518"/>
                  <a:pt x="961615" y="550442"/>
                  <a:pt x="955040" y="497840"/>
                </a:cubicBezTo>
                <a:cubicBezTo>
                  <a:pt x="952485" y="477399"/>
                  <a:pt x="956854" y="453643"/>
                  <a:pt x="944880" y="436880"/>
                </a:cubicBezTo>
                <a:cubicBezTo>
                  <a:pt x="941459" y="432090"/>
                  <a:pt x="883188" y="423211"/>
                  <a:pt x="873760" y="421640"/>
                </a:cubicBezTo>
                <a:cubicBezTo>
                  <a:pt x="815618" y="396722"/>
                  <a:pt x="858339" y="416462"/>
                  <a:pt x="792480" y="381000"/>
                </a:cubicBezTo>
                <a:cubicBezTo>
                  <a:pt x="785812" y="377410"/>
                  <a:pt x="778582" y="374854"/>
                  <a:pt x="772160" y="370840"/>
                </a:cubicBezTo>
                <a:cubicBezTo>
                  <a:pt x="764980" y="366353"/>
                  <a:pt x="758730" y="360521"/>
                  <a:pt x="751840" y="355600"/>
                </a:cubicBezTo>
                <a:cubicBezTo>
                  <a:pt x="746872" y="352051"/>
                  <a:pt x="741680" y="348827"/>
                  <a:pt x="736600" y="345440"/>
                </a:cubicBezTo>
                <a:cubicBezTo>
                  <a:pt x="719125" y="319227"/>
                  <a:pt x="728624" y="338225"/>
                  <a:pt x="721360" y="294640"/>
                </a:cubicBezTo>
                <a:cubicBezTo>
                  <a:pt x="711297" y="234261"/>
                  <a:pt x="716048" y="253305"/>
                  <a:pt x="701040" y="208280"/>
                </a:cubicBezTo>
                <a:cubicBezTo>
                  <a:pt x="691724" y="124440"/>
                  <a:pt x="704365" y="197934"/>
                  <a:pt x="680720" y="127000"/>
                </a:cubicBezTo>
                <a:cubicBezTo>
                  <a:pt x="673625" y="105714"/>
                  <a:pt x="674146" y="84369"/>
                  <a:pt x="660400" y="66040"/>
                </a:cubicBezTo>
                <a:cubicBezTo>
                  <a:pt x="654653" y="58377"/>
                  <a:pt x="646853" y="52493"/>
                  <a:pt x="640080" y="45720"/>
                </a:cubicBezTo>
                <a:cubicBezTo>
                  <a:pt x="582305" y="52942"/>
                  <a:pt x="612827" y="48123"/>
                  <a:pt x="548640" y="60960"/>
                </a:cubicBezTo>
                <a:lnTo>
                  <a:pt x="523240" y="66040"/>
                </a:lnTo>
                <a:cubicBezTo>
                  <a:pt x="448733" y="62653"/>
                  <a:pt x="373885" y="63770"/>
                  <a:pt x="299720" y="55880"/>
                </a:cubicBezTo>
                <a:cubicBezTo>
                  <a:pt x="292576" y="55120"/>
                  <a:pt x="290718" y="44204"/>
                  <a:pt x="284480" y="40640"/>
                </a:cubicBezTo>
                <a:cubicBezTo>
                  <a:pt x="278418" y="37176"/>
                  <a:pt x="270933" y="37253"/>
                  <a:pt x="264160" y="35560"/>
                </a:cubicBezTo>
                <a:cubicBezTo>
                  <a:pt x="140553" y="40934"/>
                  <a:pt x="186303" y="40640"/>
                  <a:pt x="127000" y="40640"/>
                </a:cubicBezTo>
                <a:lnTo>
                  <a:pt x="127000" y="40640"/>
                </a:lnTo>
              </a:path>
            </a:pathLst>
          </a:cu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1" name="Oval 30">
            <a:extLst>
              <a:ext uri="{FF2B5EF4-FFF2-40B4-BE49-F238E27FC236}">
                <a16:creationId xmlns:a16="http://schemas.microsoft.com/office/drawing/2014/main" id="{0ED17BFD-B750-FA4E-1761-CA7EF45F1E90}"/>
              </a:ext>
            </a:extLst>
          </p:cNvPr>
          <p:cNvSpPr/>
          <p:nvPr/>
        </p:nvSpPr>
        <p:spPr>
          <a:xfrm>
            <a:off x="8969173" y="1822079"/>
            <a:ext cx="1160895" cy="948134"/>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LSTM</a:t>
            </a:r>
          </a:p>
        </p:txBody>
      </p:sp>
      <p:cxnSp>
        <p:nvCxnSpPr>
          <p:cNvPr id="35" name="Straight Arrow Connector 34">
            <a:extLst>
              <a:ext uri="{FF2B5EF4-FFF2-40B4-BE49-F238E27FC236}">
                <a16:creationId xmlns:a16="http://schemas.microsoft.com/office/drawing/2014/main" id="{A9D224DC-5C6B-680B-E846-075812A919F9}"/>
              </a:ext>
            </a:extLst>
          </p:cNvPr>
          <p:cNvCxnSpPr/>
          <p:nvPr/>
        </p:nvCxnSpPr>
        <p:spPr>
          <a:xfrm>
            <a:off x="7987522" y="3303849"/>
            <a:ext cx="2526358" cy="54056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002A1CB2-8723-B937-FCD2-2CC172A466F2}"/>
              </a:ext>
            </a:extLst>
          </p:cNvPr>
          <p:cNvCxnSpPr>
            <a:cxnSpLocks/>
          </p:cNvCxnSpPr>
          <p:nvPr/>
        </p:nvCxnSpPr>
        <p:spPr>
          <a:xfrm flipV="1">
            <a:off x="8027380" y="3831680"/>
            <a:ext cx="2441637" cy="1041013"/>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9" name="Oval 38">
            <a:extLst>
              <a:ext uri="{FF2B5EF4-FFF2-40B4-BE49-F238E27FC236}">
                <a16:creationId xmlns:a16="http://schemas.microsoft.com/office/drawing/2014/main" id="{7ED3FF80-BD32-D8A2-440E-FE079E197AB3}"/>
              </a:ext>
            </a:extLst>
          </p:cNvPr>
          <p:cNvSpPr/>
          <p:nvPr/>
        </p:nvSpPr>
        <p:spPr>
          <a:xfrm>
            <a:off x="9928427" y="3219353"/>
            <a:ext cx="1160895" cy="1136214"/>
          </a:xfrm>
          <a:prstGeom prst="ellipse">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Dense</a:t>
            </a:r>
          </a:p>
        </p:txBody>
      </p:sp>
      <p:cxnSp>
        <p:nvCxnSpPr>
          <p:cNvPr id="41" name="Straight Arrow Connector 40">
            <a:extLst>
              <a:ext uri="{FF2B5EF4-FFF2-40B4-BE49-F238E27FC236}">
                <a16:creationId xmlns:a16="http://schemas.microsoft.com/office/drawing/2014/main" id="{ADB00086-CCAC-CD8B-FDEC-EF8C3B8BD32A}"/>
              </a:ext>
            </a:extLst>
          </p:cNvPr>
          <p:cNvCxnSpPr/>
          <p:nvPr/>
        </p:nvCxnSpPr>
        <p:spPr>
          <a:xfrm>
            <a:off x="8209935" y="3952568"/>
            <a:ext cx="2303945" cy="150433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2" name="Oval 41">
            <a:extLst>
              <a:ext uri="{FF2B5EF4-FFF2-40B4-BE49-F238E27FC236}">
                <a16:creationId xmlns:a16="http://schemas.microsoft.com/office/drawing/2014/main" id="{FFA27637-8DED-463F-AF7D-22ADBB35ECDD}"/>
              </a:ext>
            </a:extLst>
          </p:cNvPr>
          <p:cNvSpPr/>
          <p:nvPr/>
        </p:nvSpPr>
        <p:spPr>
          <a:xfrm>
            <a:off x="10017913" y="4942278"/>
            <a:ext cx="1417003" cy="1252044"/>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Times New Roman" panose="02020603050405020304" pitchFamily="18" charset="0"/>
                <a:cs typeface="Times New Roman" panose="02020603050405020304" pitchFamily="18" charset="0"/>
              </a:rPr>
              <a:t>Dropout</a:t>
            </a:r>
          </a:p>
        </p:txBody>
      </p:sp>
    </p:spTree>
    <p:extLst>
      <p:ext uri="{BB962C8B-B14F-4D97-AF65-F5344CB8AC3E}">
        <p14:creationId xmlns:p14="http://schemas.microsoft.com/office/powerpoint/2010/main" val="1037328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3D243-4632-BE73-D6BB-97A3DB301F4A}"/>
              </a:ext>
            </a:extLst>
          </p:cNvPr>
          <p:cNvSpPr>
            <a:spLocks noGrp="1"/>
          </p:cNvSpPr>
          <p:nvPr>
            <p:ph type="title"/>
          </p:nvPr>
        </p:nvSpPr>
        <p:spPr>
          <a:xfrm>
            <a:off x="838199" y="138905"/>
            <a:ext cx="10515600" cy="1325563"/>
          </a:xfrm>
        </p:spPr>
        <p:txBody>
          <a:bodyPr/>
          <a:lstStyle/>
          <a:p>
            <a:endParaRPr lang="en-US" dirty="0"/>
          </a:p>
        </p:txBody>
      </p:sp>
      <p:sp>
        <p:nvSpPr>
          <p:cNvPr id="4" name="Content Placeholder 3">
            <a:extLst>
              <a:ext uri="{FF2B5EF4-FFF2-40B4-BE49-F238E27FC236}">
                <a16:creationId xmlns:a16="http://schemas.microsoft.com/office/drawing/2014/main" id="{B3D37204-9F98-8CFD-3E6E-D491BC2F1282}"/>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a:solidFill>
                  <a:srgbClr val="FEFAE0"/>
                </a:solidFill>
                <a:latin typeface="Times New Roman" panose="02020603050405020304" pitchFamily="18" charset="0"/>
                <a:cs typeface="Times New Roman" panose="02020603050405020304" pitchFamily="18" charset="0"/>
              </a:rPr>
              <a:t>Approach #2: </a:t>
            </a:r>
            <a:r>
              <a:rPr lang="en-US" sz="4000" b="0" dirty="0">
                <a:solidFill>
                  <a:srgbClr val="FEFAE0"/>
                </a:solidFill>
                <a:latin typeface="Times New Roman" panose="02020603050405020304" pitchFamily="18" charset="0"/>
                <a:cs typeface="Times New Roman" panose="02020603050405020304" pitchFamily="18" charset="0"/>
              </a:rPr>
              <a:t>CNN Model Architecture</a:t>
            </a:r>
          </a:p>
        </p:txBody>
      </p:sp>
      <p:sp>
        <p:nvSpPr>
          <p:cNvPr id="5" name="Rectangle: Rounded Corners 4">
            <a:extLst>
              <a:ext uri="{FF2B5EF4-FFF2-40B4-BE49-F238E27FC236}">
                <a16:creationId xmlns:a16="http://schemas.microsoft.com/office/drawing/2014/main" id="{C373B58A-7113-E633-0A21-EA21F6043453}"/>
              </a:ext>
            </a:extLst>
          </p:cNvPr>
          <p:cNvSpPr/>
          <p:nvPr/>
        </p:nvSpPr>
        <p:spPr>
          <a:xfrm>
            <a:off x="1406347" y="2081595"/>
            <a:ext cx="3587187" cy="1259370"/>
          </a:xfrm>
          <a:prstGeom prst="round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latin typeface="Times New Roman" panose="02020603050405020304" pitchFamily="18" charset="0"/>
                <a:cs typeface="Times New Roman" panose="02020603050405020304" pitchFamily="18" charset="0"/>
              </a:rPr>
              <a:t>Input Layer</a:t>
            </a:r>
          </a:p>
          <a:p>
            <a:r>
              <a:rPr lang="en-US" dirty="0">
                <a:latin typeface="Times New Roman" panose="02020603050405020304" pitchFamily="18" charset="0"/>
                <a:cs typeface="Times New Roman" panose="02020603050405020304" pitchFamily="18" charset="0"/>
              </a:rPr>
              <a:t>Conv1D</a:t>
            </a:r>
          </a:p>
          <a:p>
            <a:r>
              <a:rPr lang="en-US" dirty="0">
                <a:latin typeface="Times New Roman" panose="02020603050405020304" pitchFamily="18" charset="0"/>
                <a:cs typeface="Times New Roman" panose="02020603050405020304" pitchFamily="18" charset="0"/>
              </a:rPr>
              <a:t>Filters = 32 </a:t>
            </a:r>
          </a:p>
          <a:p>
            <a:r>
              <a:rPr lang="en-US" dirty="0">
                <a:latin typeface="Times New Roman" panose="02020603050405020304" pitchFamily="18" charset="0"/>
                <a:cs typeface="Times New Roman" panose="02020603050405020304" pitchFamily="18" charset="0"/>
              </a:rPr>
              <a:t>kernel size = 5</a:t>
            </a:r>
          </a:p>
        </p:txBody>
      </p:sp>
      <p:sp>
        <p:nvSpPr>
          <p:cNvPr id="7" name="Rectangle: Rounded Corners 6">
            <a:extLst>
              <a:ext uri="{FF2B5EF4-FFF2-40B4-BE49-F238E27FC236}">
                <a16:creationId xmlns:a16="http://schemas.microsoft.com/office/drawing/2014/main" id="{CD88B238-13D1-5F23-7953-F7F3ED483BAE}"/>
              </a:ext>
            </a:extLst>
          </p:cNvPr>
          <p:cNvSpPr/>
          <p:nvPr/>
        </p:nvSpPr>
        <p:spPr>
          <a:xfrm>
            <a:off x="2030510" y="3479872"/>
            <a:ext cx="2338860" cy="613741"/>
          </a:xfrm>
          <a:prstGeom prst="round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Max Pooling</a:t>
            </a:r>
          </a:p>
          <a:p>
            <a:pPr algn="ctr"/>
            <a:r>
              <a:rPr lang="en-US" dirty="0">
                <a:latin typeface="Times New Roman" panose="02020603050405020304" pitchFamily="18" charset="0"/>
                <a:cs typeface="Times New Roman" panose="02020603050405020304" pitchFamily="18" charset="0"/>
              </a:rPr>
              <a:t>Pool Size = 2</a:t>
            </a:r>
          </a:p>
        </p:txBody>
      </p:sp>
      <p:sp>
        <p:nvSpPr>
          <p:cNvPr id="16" name="Oval 15">
            <a:extLst>
              <a:ext uri="{FF2B5EF4-FFF2-40B4-BE49-F238E27FC236}">
                <a16:creationId xmlns:a16="http://schemas.microsoft.com/office/drawing/2014/main" id="{91589DE6-E844-56B9-22CC-3C1D43954B05}"/>
              </a:ext>
            </a:extLst>
          </p:cNvPr>
          <p:cNvSpPr/>
          <p:nvPr/>
        </p:nvSpPr>
        <p:spPr>
          <a:xfrm>
            <a:off x="5412287" y="4616528"/>
            <a:ext cx="1933588" cy="1344648"/>
          </a:xfrm>
          <a:prstGeom prst="ellipse">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LSTM</a:t>
            </a:r>
          </a:p>
          <a:p>
            <a:pPr algn="ctr"/>
            <a:r>
              <a:rPr lang="en-US" dirty="0">
                <a:solidFill>
                  <a:schemeClr val="tx1"/>
                </a:solidFill>
                <a:latin typeface="Times New Roman" panose="02020603050405020304" pitchFamily="18" charset="0"/>
                <a:cs typeface="Times New Roman" panose="02020603050405020304" pitchFamily="18" charset="0"/>
              </a:rPr>
              <a:t>64 Memory Cells</a:t>
            </a:r>
          </a:p>
        </p:txBody>
      </p:sp>
      <p:sp>
        <p:nvSpPr>
          <p:cNvPr id="21" name="Rectangle: Rounded Corners 20">
            <a:extLst>
              <a:ext uri="{FF2B5EF4-FFF2-40B4-BE49-F238E27FC236}">
                <a16:creationId xmlns:a16="http://schemas.microsoft.com/office/drawing/2014/main" id="{77F978EB-3F83-43B9-826C-F9E13AC7445F}"/>
              </a:ext>
            </a:extLst>
          </p:cNvPr>
          <p:cNvSpPr/>
          <p:nvPr/>
        </p:nvSpPr>
        <p:spPr>
          <a:xfrm>
            <a:off x="1438678" y="4232740"/>
            <a:ext cx="3522524" cy="1259370"/>
          </a:xfrm>
          <a:prstGeom prst="round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latin typeface="Times New Roman" panose="02020603050405020304" pitchFamily="18" charset="0"/>
                <a:cs typeface="Times New Roman" panose="02020603050405020304" pitchFamily="18" charset="0"/>
              </a:rPr>
              <a:t>Conv1D</a:t>
            </a:r>
          </a:p>
          <a:p>
            <a:r>
              <a:rPr lang="en-US" dirty="0">
                <a:latin typeface="Times New Roman" panose="02020603050405020304" pitchFamily="18" charset="0"/>
                <a:cs typeface="Times New Roman" panose="02020603050405020304" pitchFamily="18" charset="0"/>
              </a:rPr>
              <a:t>Filters = 32 </a:t>
            </a:r>
          </a:p>
          <a:p>
            <a:r>
              <a:rPr lang="en-US" dirty="0">
                <a:latin typeface="Times New Roman" panose="02020603050405020304" pitchFamily="18" charset="0"/>
                <a:cs typeface="Times New Roman" panose="02020603050405020304" pitchFamily="18" charset="0"/>
              </a:rPr>
              <a:t>kernel size = 5</a:t>
            </a:r>
          </a:p>
        </p:txBody>
      </p:sp>
      <p:sp>
        <p:nvSpPr>
          <p:cNvPr id="22" name="Rectangle: Rounded Corners 21">
            <a:extLst>
              <a:ext uri="{FF2B5EF4-FFF2-40B4-BE49-F238E27FC236}">
                <a16:creationId xmlns:a16="http://schemas.microsoft.com/office/drawing/2014/main" id="{047FDFDF-ACAB-312C-CBC3-4F6E67D31280}"/>
              </a:ext>
            </a:extLst>
          </p:cNvPr>
          <p:cNvSpPr/>
          <p:nvPr/>
        </p:nvSpPr>
        <p:spPr>
          <a:xfrm>
            <a:off x="2030510" y="5627769"/>
            <a:ext cx="2338860" cy="613741"/>
          </a:xfrm>
          <a:prstGeom prst="round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Max Pooling</a:t>
            </a:r>
          </a:p>
          <a:p>
            <a:pPr algn="ctr"/>
            <a:r>
              <a:rPr lang="en-US" dirty="0">
                <a:latin typeface="Times New Roman" panose="02020603050405020304" pitchFamily="18" charset="0"/>
                <a:cs typeface="Times New Roman" panose="02020603050405020304" pitchFamily="18" charset="0"/>
              </a:rPr>
              <a:t>Pool Size = 2</a:t>
            </a:r>
          </a:p>
        </p:txBody>
      </p:sp>
      <p:pic>
        <p:nvPicPr>
          <p:cNvPr id="7174" name="Picture 6" descr="Activation Functions in Neural Networks | by SAGAR SHARMA | Towards Data  Science">
            <a:extLst>
              <a:ext uri="{FF2B5EF4-FFF2-40B4-BE49-F238E27FC236}">
                <a16:creationId xmlns:a16="http://schemas.microsoft.com/office/drawing/2014/main" id="{B8E5B5E1-DDDB-06DB-ED88-EDAECDF87A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087"/>
          <a:stretch/>
        </p:blipFill>
        <p:spPr bwMode="auto">
          <a:xfrm>
            <a:off x="3514572" y="2222437"/>
            <a:ext cx="1226153" cy="98805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8" name="Picture 6" descr="Activation Functions in Neural Networks | by SAGAR SHARMA | Towards Data  Science">
            <a:extLst>
              <a:ext uri="{FF2B5EF4-FFF2-40B4-BE49-F238E27FC236}">
                <a16:creationId xmlns:a16="http://schemas.microsoft.com/office/drawing/2014/main" id="{35852430-5933-6F96-11F7-78A909517F4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087"/>
          <a:stretch/>
        </p:blipFill>
        <p:spPr bwMode="auto">
          <a:xfrm>
            <a:off x="3514571" y="4368399"/>
            <a:ext cx="1226153" cy="98805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cxnSp>
        <p:nvCxnSpPr>
          <p:cNvPr id="10" name="Straight Arrow Connector 9">
            <a:extLst>
              <a:ext uri="{FF2B5EF4-FFF2-40B4-BE49-F238E27FC236}">
                <a16:creationId xmlns:a16="http://schemas.microsoft.com/office/drawing/2014/main" id="{C962DEE4-6D05-A3E9-760E-49BEA843C4B8}"/>
              </a:ext>
            </a:extLst>
          </p:cNvPr>
          <p:cNvCxnSpPr>
            <a:stCxn id="5" idx="2"/>
            <a:endCxn id="7" idx="0"/>
          </p:cNvCxnSpPr>
          <p:nvPr/>
        </p:nvCxnSpPr>
        <p:spPr>
          <a:xfrm flipH="1">
            <a:off x="3199940" y="3340965"/>
            <a:ext cx="1" cy="13890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ADB0ECEA-67C9-816E-6867-F9849AEA08DC}"/>
              </a:ext>
            </a:extLst>
          </p:cNvPr>
          <p:cNvCxnSpPr>
            <a:cxnSpLocks/>
            <a:stCxn id="7" idx="2"/>
            <a:endCxn id="21" idx="0"/>
          </p:cNvCxnSpPr>
          <p:nvPr/>
        </p:nvCxnSpPr>
        <p:spPr>
          <a:xfrm>
            <a:off x="3199940" y="4093613"/>
            <a:ext cx="0" cy="13912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D3691ABC-69F7-A302-C61C-76160F18B662}"/>
              </a:ext>
            </a:extLst>
          </p:cNvPr>
          <p:cNvCxnSpPr>
            <a:stCxn id="21" idx="2"/>
            <a:endCxn id="22" idx="0"/>
          </p:cNvCxnSpPr>
          <p:nvPr/>
        </p:nvCxnSpPr>
        <p:spPr>
          <a:xfrm>
            <a:off x="3199940" y="5492110"/>
            <a:ext cx="0" cy="135659"/>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5" name="Connector: Elbow 24">
            <a:extLst>
              <a:ext uri="{FF2B5EF4-FFF2-40B4-BE49-F238E27FC236}">
                <a16:creationId xmlns:a16="http://schemas.microsoft.com/office/drawing/2014/main" id="{75570C22-F63A-5C41-E140-13DB2568548A}"/>
              </a:ext>
            </a:extLst>
          </p:cNvPr>
          <p:cNvCxnSpPr>
            <a:cxnSpLocks/>
            <a:stCxn id="22" idx="2"/>
            <a:endCxn id="16" idx="4"/>
          </p:cNvCxnSpPr>
          <p:nvPr/>
        </p:nvCxnSpPr>
        <p:spPr>
          <a:xfrm rot="5400000" flipH="1" flipV="1">
            <a:off x="4649343" y="4511772"/>
            <a:ext cx="280334" cy="3179141"/>
          </a:xfrm>
          <a:prstGeom prst="bentConnector3">
            <a:avLst>
              <a:gd name="adj1" fmla="val -81546"/>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7" name="Arrow: Right 26">
            <a:extLst>
              <a:ext uri="{FF2B5EF4-FFF2-40B4-BE49-F238E27FC236}">
                <a16:creationId xmlns:a16="http://schemas.microsoft.com/office/drawing/2014/main" id="{B6B0F90D-71EE-75B2-BA3D-FC9E4E95DB5B}"/>
              </a:ext>
            </a:extLst>
          </p:cNvPr>
          <p:cNvSpPr/>
          <p:nvPr/>
        </p:nvSpPr>
        <p:spPr>
          <a:xfrm>
            <a:off x="66882" y="2428240"/>
            <a:ext cx="1290305" cy="678754"/>
          </a:xfrm>
          <a:prstGeom prst="rightArrow">
            <a:avLst/>
          </a:prstGeom>
          <a:solidFill>
            <a:srgbClr val="C1121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Start Here</a:t>
            </a:r>
          </a:p>
        </p:txBody>
      </p:sp>
      <p:sp>
        <p:nvSpPr>
          <p:cNvPr id="28" name="Rectangle: Rounded Corners 27">
            <a:extLst>
              <a:ext uri="{FF2B5EF4-FFF2-40B4-BE49-F238E27FC236}">
                <a16:creationId xmlns:a16="http://schemas.microsoft.com/office/drawing/2014/main" id="{4E88084F-36BB-AE51-A3EC-7783ED9585F9}"/>
              </a:ext>
            </a:extLst>
          </p:cNvPr>
          <p:cNvSpPr/>
          <p:nvPr/>
        </p:nvSpPr>
        <p:spPr>
          <a:xfrm>
            <a:off x="5605824" y="2083649"/>
            <a:ext cx="1565403" cy="1897132"/>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dirty="0">
                <a:latin typeface="Times New Roman" panose="02020603050405020304" pitchFamily="18" charset="0"/>
                <a:cs typeface="Times New Roman" panose="02020603050405020304" pitchFamily="18" charset="0"/>
              </a:rPr>
              <a:t>DENSE</a:t>
            </a:r>
          </a:p>
          <a:p>
            <a:pPr algn="ctr"/>
            <a:r>
              <a:rPr lang="en-US" dirty="0">
                <a:latin typeface="Times New Roman" panose="02020603050405020304" pitchFamily="18" charset="0"/>
                <a:cs typeface="Times New Roman" panose="02020603050405020304" pitchFamily="18" charset="0"/>
              </a:rPr>
              <a:t>128 Units</a:t>
            </a:r>
          </a:p>
        </p:txBody>
      </p:sp>
      <p:pic>
        <p:nvPicPr>
          <p:cNvPr id="29" name="Picture 6" descr="Activation Functions in Neural Networks | by SAGAR SHARMA | Towards Data  Science">
            <a:extLst>
              <a:ext uri="{FF2B5EF4-FFF2-40B4-BE49-F238E27FC236}">
                <a16:creationId xmlns:a16="http://schemas.microsoft.com/office/drawing/2014/main" id="{27B84562-7E64-1FAC-D5A7-741AD9E287E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087"/>
          <a:stretch/>
        </p:blipFill>
        <p:spPr bwMode="auto">
          <a:xfrm>
            <a:off x="5771231" y="2846939"/>
            <a:ext cx="1226153" cy="98805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33" name="Rectangle: Rounded Corners 32">
            <a:extLst>
              <a:ext uri="{FF2B5EF4-FFF2-40B4-BE49-F238E27FC236}">
                <a16:creationId xmlns:a16="http://schemas.microsoft.com/office/drawing/2014/main" id="{A9FE101D-95A9-A69C-E1F8-B3E7B6F179E4}"/>
              </a:ext>
            </a:extLst>
          </p:cNvPr>
          <p:cNvSpPr/>
          <p:nvPr/>
        </p:nvSpPr>
        <p:spPr>
          <a:xfrm>
            <a:off x="9627039" y="3344359"/>
            <a:ext cx="1726760" cy="2321369"/>
          </a:xfrm>
          <a:prstGeom prst="round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dirty="0">
                <a:latin typeface="Times New Roman" panose="02020603050405020304" pitchFamily="18" charset="0"/>
                <a:cs typeface="Times New Roman" panose="02020603050405020304" pitchFamily="18" charset="0"/>
              </a:rPr>
              <a:t>Output Layer</a:t>
            </a:r>
          </a:p>
          <a:p>
            <a:pPr algn="ctr"/>
            <a:r>
              <a:rPr lang="en-US" dirty="0">
                <a:latin typeface="Times New Roman" panose="02020603050405020304" pitchFamily="18" charset="0"/>
                <a:cs typeface="Times New Roman" panose="02020603050405020304" pitchFamily="18" charset="0"/>
              </a:rPr>
              <a:t>DENSE</a:t>
            </a:r>
          </a:p>
          <a:p>
            <a:pPr algn="ctr"/>
            <a:r>
              <a:rPr lang="en-US" dirty="0">
                <a:latin typeface="Times New Roman" panose="02020603050405020304" pitchFamily="18" charset="0"/>
                <a:cs typeface="Times New Roman" panose="02020603050405020304" pitchFamily="18" charset="0"/>
              </a:rPr>
              <a:t>6 Units</a:t>
            </a:r>
          </a:p>
        </p:txBody>
      </p:sp>
      <p:pic>
        <p:nvPicPr>
          <p:cNvPr id="7176" name="Picture 8" descr="Activation Functions in Neural Networks | by SAGAR SHARMA | Towards Data  Science">
            <a:extLst>
              <a:ext uri="{FF2B5EF4-FFF2-40B4-BE49-F238E27FC236}">
                <a16:creationId xmlns:a16="http://schemas.microsoft.com/office/drawing/2014/main" id="{357791C1-4183-2F53-034D-6C6E39D5215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0087"/>
          <a:stretch/>
        </p:blipFill>
        <p:spPr bwMode="auto">
          <a:xfrm>
            <a:off x="9877652" y="4464399"/>
            <a:ext cx="1225533" cy="987552"/>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cxnSp>
        <p:nvCxnSpPr>
          <p:cNvPr id="36" name="Straight Arrow Connector 35">
            <a:extLst>
              <a:ext uri="{FF2B5EF4-FFF2-40B4-BE49-F238E27FC236}">
                <a16:creationId xmlns:a16="http://schemas.microsoft.com/office/drawing/2014/main" id="{209DE068-D44A-EB83-5C42-E675BF631F7D}"/>
              </a:ext>
            </a:extLst>
          </p:cNvPr>
          <p:cNvCxnSpPr>
            <a:cxnSpLocks/>
            <a:stCxn id="16" idx="0"/>
            <a:endCxn id="28" idx="2"/>
          </p:cNvCxnSpPr>
          <p:nvPr/>
        </p:nvCxnSpPr>
        <p:spPr>
          <a:xfrm flipV="1">
            <a:off x="6379081" y="3980781"/>
            <a:ext cx="9445" cy="63574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8" name="Rectangle: Diagonal Corners Rounded 37">
            <a:extLst>
              <a:ext uri="{FF2B5EF4-FFF2-40B4-BE49-F238E27FC236}">
                <a16:creationId xmlns:a16="http://schemas.microsoft.com/office/drawing/2014/main" id="{A7B7CAC4-C608-4AE0-7A57-4A6C9171BBD1}"/>
              </a:ext>
            </a:extLst>
          </p:cNvPr>
          <p:cNvSpPr/>
          <p:nvPr/>
        </p:nvSpPr>
        <p:spPr>
          <a:xfrm>
            <a:off x="7791976" y="3972493"/>
            <a:ext cx="1388962" cy="1041721"/>
          </a:xfrm>
          <a:prstGeom prst="round2Diag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Dropout</a:t>
            </a:r>
          </a:p>
          <a:p>
            <a:pPr algn="ctr"/>
            <a:r>
              <a:rPr lang="en-US" dirty="0">
                <a:latin typeface="Times New Roman" panose="02020603050405020304" pitchFamily="18" charset="0"/>
                <a:cs typeface="Times New Roman" panose="02020603050405020304" pitchFamily="18" charset="0"/>
              </a:rPr>
              <a:t>Rate = 0.5</a:t>
            </a:r>
          </a:p>
        </p:txBody>
      </p:sp>
      <p:cxnSp>
        <p:nvCxnSpPr>
          <p:cNvPr id="45" name="Straight Arrow Connector 44">
            <a:extLst>
              <a:ext uri="{FF2B5EF4-FFF2-40B4-BE49-F238E27FC236}">
                <a16:creationId xmlns:a16="http://schemas.microsoft.com/office/drawing/2014/main" id="{C9F6C62E-BA3F-1F27-358D-5D089769343B}"/>
              </a:ext>
            </a:extLst>
          </p:cNvPr>
          <p:cNvCxnSpPr>
            <a:stCxn id="38" idx="0"/>
            <a:endCxn id="33" idx="1"/>
          </p:cNvCxnSpPr>
          <p:nvPr/>
        </p:nvCxnSpPr>
        <p:spPr>
          <a:xfrm>
            <a:off x="9180938" y="4493354"/>
            <a:ext cx="446101" cy="1169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3" name="Connector: Elbow 52">
            <a:extLst>
              <a:ext uri="{FF2B5EF4-FFF2-40B4-BE49-F238E27FC236}">
                <a16:creationId xmlns:a16="http://schemas.microsoft.com/office/drawing/2014/main" id="{F6D5A5CC-D135-0565-CF98-F0A43757D96E}"/>
              </a:ext>
            </a:extLst>
          </p:cNvPr>
          <p:cNvCxnSpPr>
            <a:stCxn id="28" idx="3"/>
            <a:endCxn id="38" idx="2"/>
          </p:cNvCxnSpPr>
          <p:nvPr/>
        </p:nvCxnSpPr>
        <p:spPr>
          <a:xfrm>
            <a:off x="7171227" y="3032215"/>
            <a:ext cx="620749" cy="1461139"/>
          </a:xfrm>
          <a:prstGeom prst="bentConnector3">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0505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FAE0"/>
        </a:solidFill>
        <a:effectLst/>
      </p:bgPr>
    </p:bg>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8E52F5A5-4A80-1F12-7C67-816DA3412CEE}"/>
              </a:ext>
            </a:extLst>
          </p:cNvPr>
          <p:cNvSpPr>
            <a:spLocks noGrp="1" noChangeArrowheads="1"/>
          </p:cNvSpPr>
          <p:nvPr>
            <p:ph idx="1"/>
          </p:nvPr>
        </p:nvSpPr>
        <p:spPr bwMode="auto">
          <a:xfrm>
            <a:off x="838199" y="1862248"/>
            <a:ext cx="5070987" cy="4278094"/>
          </a:xfrm>
          <a:prstGeom prst="rect">
            <a:avLst/>
          </a:prstGeom>
          <a:solidFill>
            <a:srgbClr val="FEFAE0"/>
          </a:solid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lang="en-US" altLang="en-US" sz="2000" b="1" dirty="0">
                <a:latin typeface="Times New Roman" panose="02020603050405020304" pitchFamily="18" charset="0"/>
                <a:cs typeface="Times New Roman" panose="02020603050405020304" pitchFamily="18" charset="0"/>
              </a:rPr>
              <a:t>1. </a:t>
            </a:r>
            <a:r>
              <a:rPr kumimoji="0" lang="en-US" altLang="en-US" sz="2000" b="1"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Input Layer (Conv1D)</a:t>
            </a: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Input Shape Convolutional Layer:</a:t>
            </a: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Filters: 32</a:t>
            </a: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Kernel Size: 5</a:t>
            </a: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Activation Function: </a:t>
            </a:r>
            <a:r>
              <a:rPr kumimoji="0" lang="en-US" altLang="en-US" b="0" i="0" u="none" strike="noStrike" cap="none" normalizeH="0" baseline="0" dirty="0" err="1">
                <a:ln>
                  <a:noFill/>
                </a:ln>
                <a:solidFill>
                  <a:srgbClr val="0D0D0D"/>
                </a:solidFill>
                <a:effectLst/>
                <a:latin typeface="Times New Roman" panose="02020603050405020304" pitchFamily="18" charset="0"/>
                <a:cs typeface="Times New Roman" panose="02020603050405020304" pitchFamily="18" charset="0"/>
              </a:rPr>
              <a:t>ReLU</a:t>
            </a:r>
            <a:endParaRPr kumimoji="0" lang="en-US" altLang="en-US"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000" b="1"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 MaxPooling1D Layer</a:t>
            </a: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Pool Size: 2</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2000" b="1"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 Conv1D Layer</a:t>
            </a: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Filters: 64</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Kernel Size: 3</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Activation Function: </a:t>
            </a:r>
            <a:r>
              <a:rPr kumimoji="0" lang="en-US" altLang="en-US" sz="2000" b="0" i="0" u="none" strike="noStrike" cap="none" normalizeH="0" baseline="0" dirty="0" err="1">
                <a:ln>
                  <a:noFill/>
                </a:ln>
                <a:solidFill>
                  <a:srgbClr val="0D0D0D"/>
                </a:solidFill>
                <a:effectLst/>
                <a:latin typeface="Times New Roman" panose="02020603050405020304" pitchFamily="18" charset="0"/>
                <a:cs typeface="Times New Roman" panose="02020603050405020304" pitchFamily="18" charset="0"/>
              </a:rPr>
              <a:t>ReLU</a:t>
            </a:r>
            <a:endPar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2000" b="1"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 MaxPooling1D Layer</a:t>
            </a: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0D0D0D"/>
                </a:solidFill>
                <a:effectLst/>
                <a:latin typeface="Times New Roman" panose="02020603050405020304" pitchFamily="18" charset="0"/>
                <a:cs typeface="Times New Roman" panose="02020603050405020304" pitchFamily="18" charset="0"/>
              </a:rPr>
              <a:t>Pool Size: 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Rectangle 2">
            <a:extLst>
              <a:ext uri="{FF2B5EF4-FFF2-40B4-BE49-F238E27FC236}">
                <a16:creationId xmlns:a16="http://schemas.microsoft.com/office/drawing/2014/main" id="{A5C7514F-CEBF-D2C4-D2B3-6240AA48E0AD}"/>
              </a:ext>
            </a:extLst>
          </p:cNvPr>
          <p:cNvSpPr txBox="1">
            <a:spLocks noChangeArrowheads="1"/>
          </p:cNvSpPr>
          <p:nvPr/>
        </p:nvSpPr>
        <p:spPr bwMode="auto">
          <a:xfrm>
            <a:off x="6282813" y="1754653"/>
            <a:ext cx="5070987" cy="4493538"/>
          </a:xfrm>
          <a:prstGeom prst="rect">
            <a:avLst/>
          </a:prstGeom>
          <a:solidFill>
            <a:srgbClr val="FEFAE0"/>
          </a:solidFill>
          <a:ln>
            <a:noFill/>
          </a:ln>
          <a:effectLst/>
        </p:spPr>
        <p:txBody>
          <a:bodyPr vert="horz" wrap="square" lIns="0" tIns="0" rIns="0" bIns="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FontTx/>
              <a:buAutoNum type="arabicPeriod" startAt="5"/>
            </a:pPr>
            <a:r>
              <a:rPr lang="en-US" altLang="en-US" sz="2000" b="1" dirty="0">
                <a:solidFill>
                  <a:srgbClr val="0D0D0D"/>
                </a:solidFill>
                <a:latin typeface="Times New Roman" panose="02020603050405020304" pitchFamily="18" charset="0"/>
                <a:cs typeface="Times New Roman" panose="02020603050405020304" pitchFamily="18" charset="0"/>
              </a:rPr>
              <a:t> LSTM Layer</a:t>
            </a:r>
            <a:r>
              <a:rPr lang="en-US" altLang="en-US" sz="2000" dirty="0">
                <a:solidFill>
                  <a:srgbClr val="0D0D0D"/>
                </a:solidFill>
                <a:latin typeface="Times New Roman" panose="02020603050405020304" pitchFamily="18" charset="0"/>
                <a:cs typeface="Times New Roman" panose="02020603050405020304" pitchFamily="18" charset="0"/>
              </a:rPr>
              <a:t>:</a:t>
            </a:r>
          </a:p>
          <a:p>
            <a:pPr marL="457200" lvl="1" indent="0" eaLnBrk="0" fontAlgn="base" hangingPunct="0">
              <a:lnSpc>
                <a:spcPct val="100000"/>
              </a:lnSpc>
              <a:spcBef>
                <a:spcPct val="0"/>
              </a:spcBef>
              <a:spcAft>
                <a:spcPct val="0"/>
              </a:spcAft>
              <a:buFontTx/>
              <a:buChar char="•"/>
            </a:pPr>
            <a:r>
              <a:rPr lang="en-US" altLang="en-US" sz="2000" dirty="0">
                <a:solidFill>
                  <a:srgbClr val="0D0D0D"/>
                </a:solidFill>
                <a:latin typeface="Times New Roman" panose="02020603050405020304" pitchFamily="18" charset="0"/>
                <a:cs typeface="Times New Roman" panose="02020603050405020304" pitchFamily="18" charset="0"/>
              </a:rPr>
              <a:t>Units: 64</a:t>
            </a:r>
          </a:p>
          <a:p>
            <a:pPr marL="457200" lvl="1" indent="0" eaLnBrk="0" fontAlgn="base" hangingPunct="0">
              <a:lnSpc>
                <a:spcPct val="100000"/>
              </a:lnSpc>
              <a:spcBef>
                <a:spcPct val="0"/>
              </a:spcBef>
              <a:spcAft>
                <a:spcPct val="0"/>
              </a:spcAft>
              <a:buFontTx/>
              <a:buChar char="•"/>
            </a:pPr>
            <a:r>
              <a:rPr lang="en-US" altLang="en-US" sz="2000" dirty="0">
                <a:solidFill>
                  <a:srgbClr val="0D0D0D"/>
                </a:solidFill>
                <a:latin typeface="Times New Roman" panose="02020603050405020304" pitchFamily="18" charset="0"/>
                <a:cs typeface="Times New Roman" panose="02020603050405020304" pitchFamily="18" charset="0"/>
              </a:rPr>
              <a:t>Return Sequences: True (output for each timestep)</a:t>
            </a:r>
          </a:p>
          <a:p>
            <a:pPr marL="0" indent="0" eaLnBrk="0" fontAlgn="base" hangingPunct="0">
              <a:lnSpc>
                <a:spcPct val="100000"/>
              </a:lnSpc>
              <a:spcBef>
                <a:spcPct val="0"/>
              </a:spcBef>
              <a:spcAft>
                <a:spcPct val="0"/>
              </a:spcAft>
              <a:buFontTx/>
              <a:buAutoNum type="arabicPeriod" startAt="6"/>
            </a:pPr>
            <a:r>
              <a:rPr lang="en-US" altLang="en-US" sz="2000" b="1" dirty="0">
                <a:solidFill>
                  <a:srgbClr val="0D0D0D"/>
                </a:solidFill>
                <a:latin typeface="Times New Roman" panose="02020603050405020304" pitchFamily="18" charset="0"/>
                <a:cs typeface="Times New Roman" panose="02020603050405020304" pitchFamily="18" charset="0"/>
              </a:rPr>
              <a:t> Flatten Layer</a:t>
            </a:r>
            <a:endParaRPr lang="en-US" altLang="en-US" sz="2000" dirty="0">
              <a:solidFill>
                <a:srgbClr val="0D0D0D"/>
              </a:solidFill>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FontTx/>
              <a:buAutoNum type="arabicPeriod" startAt="7"/>
            </a:pPr>
            <a:r>
              <a:rPr lang="en-US" altLang="en-US" sz="2000" b="1" dirty="0">
                <a:solidFill>
                  <a:srgbClr val="0D0D0D"/>
                </a:solidFill>
                <a:latin typeface="Times New Roman" panose="02020603050405020304" pitchFamily="18" charset="0"/>
                <a:cs typeface="Times New Roman" panose="02020603050405020304" pitchFamily="18" charset="0"/>
              </a:rPr>
              <a:t> Dense Layer</a:t>
            </a:r>
            <a:r>
              <a:rPr lang="en-US" altLang="en-US" sz="2000" dirty="0">
                <a:solidFill>
                  <a:srgbClr val="0D0D0D"/>
                </a:solidFill>
                <a:latin typeface="Times New Roman" panose="02020603050405020304" pitchFamily="18" charset="0"/>
                <a:cs typeface="Times New Roman" panose="02020603050405020304" pitchFamily="18" charset="0"/>
              </a:rPr>
              <a:t>:</a:t>
            </a:r>
          </a:p>
          <a:p>
            <a:pPr marL="457200" lvl="1" indent="0" eaLnBrk="0" fontAlgn="base" hangingPunct="0">
              <a:lnSpc>
                <a:spcPct val="100000"/>
              </a:lnSpc>
              <a:spcBef>
                <a:spcPct val="0"/>
              </a:spcBef>
              <a:spcAft>
                <a:spcPct val="0"/>
              </a:spcAft>
              <a:buFontTx/>
              <a:buChar char="•"/>
            </a:pPr>
            <a:r>
              <a:rPr lang="en-US" altLang="en-US" sz="2000" dirty="0">
                <a:solidFill>
                  <a:srgbClr val="0D0D0D"/>
                </a:solidFill>
                <a:latin typeface="Times New Roman" panose="02020603050405020304" pitchFamily="18" charset="0"/>
                <a:cs typeface="Times New Roman" panose="02020603050405020304" pitchFamily="18" charset="0"/>
              </a:rPr>
              <a:t>Units: 128</a:t>
            </a:r>
          </a:p>
          <a:p>
            <a:pPr marL="457200" lvl="1" indent="0" eaLnBrk="0" fontAlgn="base" hangingPunct="0">
              <a:lnSpc>
                <a:spcPct val="100000"/>
              </a:lnSpc>
              <a:spcBef>
                <a:spcPct val="0"/>
              </a:spcBef>
              <a:spcAft>
                <a:spcPct val="0"/>
              </a:spcAft>
              <a:buFontTx/>
              <a:buChar char="•"/>
            </a:pPr>
            <a:r>
              <a:rPr lang="en-US" altLang="en-US" sz="2000" dirty="0">
                <a:solidFill>
                  <a:srgbClr val="0D0D0D"/>
                </a:solidFill>
                <a:latin typeface="Times New Roman" panose="02020603050405020304" pitchFamily="18" charset="0"/>
                <a:cs typeface="Times New Roman" panose="02020603050405020304" pitchFamily="18" charset="0"/>
              </a:rPr>
              <a:t>Activation Function: </a:t>
            </a:r>
            <a:r>
              <a:rPr lang="en-US" altLang="en-US" sz="2000" dirty="0" err="1">
                <a:solidFill>
                  <a:srgbClr val="0D0D0D"/>
                </a:solidFill>
                <a:latin typeface="Times New Roman" panose="02020603050405020304" pitchFamily="18" charset="0"/>
                <a:cs typeface="Times New Roman" panose="02020603050405020304" pitchFamily="18" charset="0"/>
              </a:rPr>
              <a:t>ReLU</a:t>
            </a:r>
            <a:endParaRPr lang="en-US" altLang="en-US" sz="2000" dirty="0">
              <a:solidFill>
                <a:srgbClr val="0D0D0D"/>
              </a:solidFill>
              <a:latin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FontTx/>
              <a:buAutoNum type="arabicPeriod" startAt="8"/>
            </a:pPr>
            <a:r>
              <a:rPr lang="en-US" altLang="en-US" sz="2000" b="1" dirty="0">
                <a:solidFill>
                  <a:srgbClr val="0D0D0D"/>
                </a:solidFill>
                <a:latin typeface="Times New Roman" panose="02020603050405020304" pitchFamily="18" charset="0"/>
                <a:cs typeface="Times New Roman" panose="02020603050405020304" pitchFamily="18" charset="0"/>
              </a:rPr>
              <a:t> Dropout Layer</a:t>
            </a:r>
            <a:r>
              <a:rPr lang="en-US" altLang="en-US" sz="2000" dirty="0">
                <a:solidFill>
                  <a:srgbClr val="0D0D0D"/>
                </a:solidFill>
                <a:latin typeface="Times New Roman" panose="02020603050405020304" pitchFamily="18" charset="0"/>
                <a:cs typeface="Times New Roman" panose="02020603050405020304" pitchFamily="18" charset="0"/>
              </a:rPr>
              <a:t>:</a:t>
            </a:r>
          </a:p>
          <a:p>
            <a:pPr marL="457200" lvl="1" indent="0" eaLnBrk="0" fontAlgn="base" hangingPunct="0">
              <a:lnSpc>
                <a:spcPct val="100000"/>
              </a:lnSpc>
              <a:spcBef>
                <a:spcPct val="0"/>
              </a:spcBef>
              <a:spcAft>
                <a:spcPct val="0"/>
              </a:spcAft>
              <a:buFontTx/>
              <a:buChar char="•"/>
            </a:pPr>
            <a:r>
              <a:rPr lang="en-US" altLang="en-US" sz="2000" dirty="0">
                <a:solidFill>
                  <a:srgbClr val="0D0D0D"/>
                </a:solidFill>
                <a:latin typeface="Times New Roman" panose="02020603050405020304" pitchFamily="18" charset="0"/>
                <a:cs typeface="Times New Roman" panose="02020603050405020304" pitchFamily="18" charset="0"/>
              </a:rPr>
              <a:t>Dropout Rate: 0.5</a:t>
            </a:r>
          </a:p>
          <a:p>
            <a:pPr marL="0" indent="0" eaLnBrk="0" fontAlgn="base" hangingPunct="0">
              <a:lnSpc>
                <a:spcPct val="100000"/>
              </a:lnSpc>
              <a:spcBef>
                <a:spcPct val="0"/>
              </a:spcBef>
              <a:spcAft>
                <a:spcPct val="0"/>
              </a:spcAft>
              <a:buFontTx/>
              <a:buAutoNum type="arabicPeriod" startAt="9"/>
            </a:pPr>
            <a:r>
              <a:rPr lang="en-US" altLang="en-US" sz="2000" b="1" dirty="0">
                <a:solidFill>
                  <a:srgbClr val="0D0D0D"/>
                </a:solidFill>
                <a:latin typeface="Times New Roman" panose="02020603050405020304" pitchFamily="18" charset="0"/>
                <a:cs typeface="Times New Roman" panose="02020603050405020304" pitchFamily="18" charset="0"/>
              </a:rPr>
              <a:t> Output Layer (Dense)</a:t>
            </a:r>
            <a:r>
              <a:rPr lang="en-US" altLang="en-US" sz="2000" dirty="0">
                <a:solidFill>
                  <a:srgbClr val="0D0D0D"/>
                </a:solidFill>
                <a:latin typeface="Times New Roman" panose="02020603050405020304" pitchFamily="18" charset="0"/>
                <a:cs typeface="Times New Roman" panose="02020603050405020304" pitchFamily="18" charset="0"/>
              </a:rPr>
              <a:t>:</a:t>
            </a:r>
          </a:p>
          <a:p>
            <a:pPr marL="457200" lvl="1" indent="0" eaLnBrk="0" fontAlgn="base" hangingPunct="0">
              <a:lnSpc>
                <a:spcPct val="100000"/>
              </a:lnSpc>
              <a:spcBef>
                <a:spcPct val="0"/>
              </a:spcBef>
              <a:spcAft>
                <a:spcPct val="0"/>
              </a:spcAft>
              <a:buFontTx/>
              <a:buChar char="•"/>
            </a:pPr>
            <a:r>
              <a:rPr lang="en-US" altLang="en-US" sz="2000" dirty="0">
                <a:solidFill>
                  <a:srgbClr val="0D0D0D"/>
                </a:solidFill>
                <a:latin typeface="Times New Roman" panose="02020603050405020304" pitchFamily="18" charset="0"/>
                <a:cs typeface="Times New Roman" panose="02020603050405020304" pitchFamily="18" charset="0"/>
              </a:rPr>
              <a:t>Units: 6 (for 6 parameters)</a:t>
            </a:r>
          </a:p>
          <a:p>
            <a:pPr marL="457200" lvl="1" indent="0" eaLnBrk="0" fontAlgn="base" hangingPunct="0">
              <a:lnSpc>
                <a:spcPct val="100000"/>
              </a:lnSpc>
              <a:spcBef>
                <a:spcPct val="0"/>
              </a:spcBef>
              <a:spcAft>
                <a:spcPct val="0"/>
              </a:spcAft>
              <a:buFontTx/>
              <a:buChar char="•"/>
            </a:pPr>
            <a:r>
              <a:rPr lang="en-US" altLang="en-US" sz="2000" dirty="0">
                <a:solidFill>
                  <a:srgbClr val="0D0D0D"/>
                </a:solidFill>
                <a:latin typeface="Times New Roman" panose="02020603050405020304" pitchFamily="18" charset="0"/>
                <a:cs typeface="Times New Roman" panose="02020603050405020304" pitchFamily="18" charset="0"/>
              </a:rPr>
              <a:t>Activation Function: Sigmoid</a:t>
            </a:r>
          </a:p>
          <a:p>
            <a:pPr marL="0" indent="0" eaLnBrk="0" fontAlgn="base" hangingPunct="0">
              <a:lnSpc>
                <a:spcPct val="100000"/>
              </a:lnSpc>
              <a:spcBef>
                <a:spcPct val="0"/>
              </a:spcBef>
              <a:spcAft>
                <a:spcPct val="0"/>
              </a:spcAft>
              <a:buFontTx/>
              <a:buNone/>
            </a:pPr>
            <a:endParaRPr lang="en-US" altLang="en-US" sz="3200" dirty="0">
              <a:latin typeface="Times New Roman" panose="02020603050405020304" pitchFamily="18" charset="0"/>
              <a:cs typeface="Times New Roman" panose="02020603050405020304" pitchFamily="18" charset="0"/>
            </a:endParaRPr>
          </a:p>
        </p:txBody>
      </p:sp>
      <p:sp>
        <p:nvSpPr>
          <p:cNvPr id="8" name="Content Placeholder 3">
            <a:extLst>
              <a:ext uri="{FF2B5EF4-FFF2-40B4-BE49-F238E27FC236}">
                <a16:creationId xmlns:a16="http://schemas.microsoft.com/office/drawing/2014/main" id="{7C66EFA4-FF42-0624-886A-0FC16D1A3569}"/>
              </a:ext>
            </a:extLst>
          </p:cNvPr>
          <p:cNvSpPr txBox="1">
            <a:spLocks/>
          </p:cNvSpPr>
          <p:nvPr/>
        </p:nvSpPr>
        <p:spPr>
          <a:xfrm>
            <a:off x="0" y="0"/>
            <a:ext cx="12192000" cy="1603375"/>
          </a:xfrm>
          <a:prstGeom prst="rect">
            <a:avLst/>
          </a:prstGeom>
          <a:solidFill>
            <a:srgbClr val="606C38"/>
          </a:solidFill>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lt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lt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lt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lt1"/>
                </a:solidFill>
                <a:latin typeface="+mn-lt"/>
                <a:ea typeface="+mn-ea"/>
                <a:cs typeface="+mn-cs"/>
              </a:defRPr>
            </a:lvl9pPr>
          </a:lstStyle>
          <a:p>
            <a:pPr algn="ctr"/>
            <a:r>
              <a:rPr lang="en-US" sz="4000" b="0" dirty="0">
                <a:solidFill>
                  <a:srgbClr val="FEFAE0"/>
                </a:solidFill>
                <a:latin typeface="Times New Roman" panose="02020603050405020304" pitchFamily="18" charset="0"/>
                <a:cs typeface="Times New Roman" panose="02020603050405020304" pitchFamily="18" charset="0"/>
              </a:rPr>
              <a:t>CNN Full Architecture Description</a:t>
            </a:r>
          </a:p>
        </p:txBody>
      </p:sp>
    </p:spTree>
    <p:extLst>
      <p:ext uri="{BB962C8B-B14F-4D97-AF65-F5344CB8AC3E}">
        <p14:creationId xmlns:p14="http://schemas.microsoft.com/office/powerpoint/2010/main" val="5142235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1396</TotalTime>
  <Words>685</Words>
  <Application>Microsoft Office PowerPoint</Application>
  <PresentationFormat>Widescreen</PresentationFormat>
  <Paragraphs>162</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Times New Roman</vt:lpstr>
      <vt:lpstr>Office Theme</vt:lpstr>
      <vt:lpstr>ECE8527 Final Project:  Detecting Cardiovascular Disease Using Machine Learning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ECE8527 Final Project: Detecting Cardiovascular Disease Using Machine Learning</dc:title>
  <dc:creator>Abraham Paroya</dc:creator>
  <cp:lastModifiedBy>Abraham Paroya</cp:lastModifiedBy>
  <cp:revision>2</cp:revision>
  <dcterms:created xsi:type="dcterms:W3CDTF">2024-04-29T16:15:10Z</dcterms:created>
  <dcterms:modified xsi:type="dcterms:W3CDTF">2024-05-03T13:37:19Z</dcterms:modified>
</cp:coreProperties>
</file>