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8" r:id="rId3"/>
    <p:sldId id="260" r:id="rId4"/>
    <p:sldId id="263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E07D31-747A-DB7A-339E-AC379F4F5EF2}" v="1012" dt="2024-05-03T08:18:45.7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1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2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59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71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3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0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1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9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6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1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7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64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1" r:id="rId6"/>
    <p:sldLayoutId id="2147483687" r:id="rId7"/>
    <p:sldLayoutId id="2147483688" r:id="rId8"/>
    <p:sldLayoutId id="2147483689" r:id="rId9"/>
    <p:sldLayoutId id="2147483690" r:id="rId10"/>
    <p:sldLayoutId id="214748369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F99A87B6-0764-47AD-BF24-B54A16F944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50E14B7-3770-407C-A359-030533E14B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F5BFEC0-D7AC-4F30-9697-1A7804BE7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47A7E9-69C2-466A-8E0A-1E82502C74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7B64B2C-0074-40A5-AD7B-10234F367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4EAC4AF-90F7-4D5B-9D52-8B5CC855B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C772208-699E-460A-B31E-D49D3EFE3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99AB563-7EE7-4EB1-A6C7-E885E47748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A4ABF96-0400-4F13-B053-5AB9AB2902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5653" y="744909"/>
            <a:ext cx="4798447" cy="3155419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5400">
                <a:ea typeface="+mj-lt"/>
                <a:cs typeface="+mj-lt"/>
              </a:rPr>
              <a:t>Machine Learning on 8 Channel EEG Data</a:t>
            </a:r>
            <a:endParaRPr lang="en-US" sz="5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2785" y="4074784"/>
            <a:ext cx="4798446" cy="20543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200"/>
              <a:t>Leo Berman</a:t>
            </a:r>
          </a:p>
        </p:txBody>
      </p:sp>
      <p:pic>
        <p:nvPicPr>
          <p:cNvPr id="4" name="Picture 3" descr="A picture of an electromagnetic radiation">
            <a:extLst>
              <a:ext uri="{FF2B5EF4-FFF2-40B4-BE49-F238E27FC236}">
                <a16:creationId xmlns:a16="http://schemas.microsoft.com/office/drawing/2014/main" id="{60DF54B1-375B-3E3A-1495-C475D3CAD3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534" r="19988" b="-4"/>
          <a:stretch/>
        </p:blipFill>
        <p:spPr>
          <a:xfrm>
            <a:off x="5996628" y="10"/>
            <a:ext cx="6195372" cy="6857990"/>
          </a:xfrm>
          <a:prstGeom prst="rect">
            <a:avLst/>
          </a:prstGeom>
        </p:spPr>
      </p:pic>
      <p:grpSp>
        <p:nvGrpSpPr>
          <p:cNvPr id="23" name="Cross">
            <a:extLst>
              <a:ext uri="{FF2B5EF4-FFF2-40B4-BE49-F238E27FC236}">
                <a16:creationId xmlns:a16="http://schemas.microsoft.com/office/drawing/2014/main" id="{5C0E6139-8A19-4905-87E2-E547D7B7F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37192" y="3369564"/>
            <a:ext cx="118872" cy="118872"/>
            <a:chOff x="1175347" y="3733800"/>
            <a:chExt cx="118872" cy="118872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C05FFBD-B86A-4BD3-A147-FA95CE03CF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B69F8B1-78FB-4562-8A0D-8D29636755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7" name="Bottom Right">
            <a:extLst>
              <a:ext uri="{FF2B5EF4-FFF2-40B4-BE49-F238E27FC236}">
                <a16:creationId xmlns:a16="http://schemas.microsoft.com/office/drawing/2014/main" id="{EE8A2E90-75F0-4F59-AE03-FE737F410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28" name="Graphic 157">
              <a:extLst>
                <a:ext uri="{FF2B5EF4-FFF2-40B4-BE49-F238E27FC236}">
                  <a16:creationId xmlns:a16="http://schemas.microsoft.com/office/drawing/2014/main" id="{291613E8-1172-4437-97E9-F15A29564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CE1404A3-DA0A-451F-80F9-341A4001020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6D9F30DE-11BA-476B-B25D-CED39DBB6A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253755C4-9D54-4D38-856A-7D1D31BC46F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F2D176F7-5471-4C65-B496-F05544AF39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E3541E62-142A-4078-8B35-723AF8B137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B2037584-8C21-4B8F-9EC5-5F978F32ED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318287BF-F368-4F91-A36C-A729B478EF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54A80ED-1507-4424-AE0D-E8B52DAC01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>
            <a:extLst>
              <a:ext uri="{FF2B5EF4-FFF2-40B4-BE49-F238E27FC236}">
                <a16:creationId xmlns:a16="http://schemas.microsoft.com/office/drawing/2014/main" id="{74FDB582-2D17-4FE2-A79B-A095177F6954}"/>
              </a:ext>
            </a:extLst>
          </p:cNvPr>
          <p:cNvGrpSpPr/>
          <p:nvPr/>
        </p:nvGrpSpPr>
        <p:grpSpPr>
          <a:xfrm>
            <a:off x="6363729" y="2203619"/>
            <a:ext cx="2440458" cy="3882082"/>
            <a:chOff x="6363729" y="2203619"/>
            <a:chExt cx="2440458" cy="3882082"/>
          </a:xfrm>
        </p:grpSpPr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400DC19C-0ECF-3065-C987-F9CF7EF48C6A}"/>
                </a:ext>
              </a:extLst>
            </p:cNvPr>
            <p:cNvCxnSpPr>
              <a:cxnSpLocks/>
            </p:cNvCxnSpPr>
            <p:nvPr/>
          </p:nvCxnSpPr>
          <p:spPr>
            <a:xfrm>
              <a:off x="6487296" y="6065106"/>
              <a:ext cx="2172729" cy="205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3BD88F5C-6B2E-13BA-22D0-83B2708685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63729" y="5231026"/>
              <a:ext cx="2440458" cy="5148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CDD4D7FF-3EC5-F864-D55F-EB5329375C41}"/>
                </a:ext>
              </a:extLst>
            </p:cNvPr>
            <p:cNvCxnSpPr>
              <a:cxnSpLocks/>
            </p:cNvCxnSpPr>
            <p:nvPr/>
          </p:nvCxnSpPr>
          <p:spPr>
            <a:xfrm>
              <a:off x="6476999" y="4479322"/>
              <a:ext cx="2172729" cy="205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733F985E-1A76-48B4-70EE-96E4DD6F2B35}"/>
                </a:ext>
              </a:extLst>
            </p:cNvPr>
            <p:cNvCxnSpPr>
              <a:cxnSpLocks/>
            </p:cNvCxnSpPr>
            <p:nvPr/>
          </p:nvCxnSpPr>
          <p:spPr>
            <a:xfrm>
              <a:off x="6476999" y="3748214"/>
              <a:ext cx="2172729" cy="205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828F28DB-23D7-2E37-5F86-11E3C1FDEAA1}"/>
                </a:ext>
              </a:extLst>
            </p:cNvPr>
            <p:cNvCxnSpPr>
              <a:cxnSpLocks/>
            </p:cNvCxnSpPr>
            <p:nvPr/>
          </p:nvCxnSpPr>
          <p:spPr>
            <a:xfrm>
              <a:off x="6476999" y="2945025"/>
              <a:ext cx="2172729" cy="205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0B782629-C297-9482-F534-4BEFC601446D}"/>
                </a:ext>
              </a:extLst>
            </p:cNvPr>
            <p:cNvCxnSpPr>
              <a:cxnSpLocks/>
            </p:cNvCxnSpPr>
            <p:nvPr/>
          </p:nvCxnSpPr>
          <p:spPr>
            <a:xfrm>
              <a:off x="6476999" y="2203619"/>
              <a:ext cx="2172729" cy="205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5FC7939-E2D5-2D6E-666C-B776399DE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One CNN</a:t>
            </a: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39F3C9A3-E1D6-6D2B-2142-7D43F0D8452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677437" y="1824507"/>
          <a:ext cx="813484" cy="463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484">
                  <a:extLst>
                    <a:ext uri="{9D8B030D-6E8A-4147-A177-3AD203B41FA5}">
                      <a16:colId xmlns:a16="http://schemas.microsoft.com/office/drawing/2014/main" val="2797656733"/>
                    </a:ext>
                  </a:extLst>
                </a:gridCol>
              </a:tblGrid>
              <a:tr h="5795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>
                      <a:solidFill>
                        <a:schemeClr val="tx1"/>
                      </a:solidFill>
                    </a:lnL>
                    <a:lnR w="57150">
                      <a:solidFill>
                        <a:schemeClr val="tx1"/>
                      </a:solidFill>
                    </a:lnR>
                    <a:lnT w="57150">
                      <a:solidFill>
                        <a:schemeClr val="tx1"/>
                      </a:solidFill>
                    </a:lnT>
                    <a:lnB w="5715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572786"/>
                  </a:ext>
                </a:extLst>
              </a:tr>
              <a:tr h="5795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>
                      <a:solidFill>
                        <a:schemeClr val="tx1"/>
                      </a:solidFill>
                    </a:lnL>
                    <a:lnR w="57150">
                      <a:solidFill>
                        <a:schemeClr val="tx1"/>
                      </a:solidFill>
                    </a:lnR>
                    <a:lnT w="57150">
                      <a:solidFill>
                        <a:schemeClr val="tx1"/>
                      </a:solidFill>
                    </a:lnT>
                    <a:lnB w="5715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922750"/>
                  </a:ext>
                </a:extLst>
              </a:tr>
              <a:tr h="5795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>
                      <a:solidFill>
                        <a:schemeClr val="tx1"/>
                      </a:solidFill>
                    </a:lnL>
                    <a:lnR w="57150">
                      <a:solidFill>
                        <a:schemeClr val="tx1"/>
                      </a:solidFill>
                    </a:lnR>
                    <a:lnT w="57150">
                      <a:solidFill>
                        <a:schemeClr val="tx1"/>
                      </a:solidFill>
                    </a:lnT>
                    <a:lnB w="5715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345229"/>
                  </a:ext>
                </a:extLst>
              </a:tr>
              <a:tr h="5795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>
                      <a:solidFill>
                        <a:schemeClr val="tx1"/>
                      </a:solidFill>
                    </a:lnL>
                    <a:lnR w="57150">
                      <a:solidFill>
                        <a:schemeClr val="tx1"/>
                      </a:solidFill>
                    </a:lnR>
                    <a:lnT w="57150">
                      <a:solidFill>
                        <a:schemeClr val="tx1"/>
                      </a:solidFill>
                    </a:lnT>
                    <a:lnB w="5715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649704"/>
                  </a:ext>
                </a:extLst>
              </a:tr>
              <a:tr h="5795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>
                      <a:solidFill>
                        <a:schemeClr val="tx1"/>
                      </a:solidFill>
                    </a:lnL>
                    <a:lnR w="57150">
                      <a:solidFill>
                        <a:schemeClr val="tx1"/>
                      </a:solidFill>
                    </a:lnR>
                    <a:lnT w="57150">
                      <a:solidFill>
                        <a:schemeClr val="tx1"/>
                      </a:solidFill>
                    </a:lnT>
                    <a:lnB w="5715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707791"/>
                  </a:ext>
                </a:extLst>
              </a:tr>
              <a:tr h="5795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>
                      <a:solidFill>
                        <a:schemeClr val="tx1"/>
                      </a:solidFill>
                    </a:lnL>
                    <a:lnR w="57150">
                      <a:solidFill>
                        <a:schemeClr val="tx1"/>
                      </a:solidFill>
                    </a:lnR>
                    <a:lnT w="57150">
                      <a:solidFill>
                        <a:schemeClr val="tx1"/>
                      </a:solidFill>
                    </a:lnT>
                    <a:lnB w="5715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410112"/>
                  </a:ext>
                </a:extLst>
              </a:tr>
              <a:tr h="5795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>
                      <a:solidFill>
                        <a:schemeClr val="tx1"/>
                      </a:solidFill>
                    </a:lnL>
                    <a:lnR w="57150">
                      <a:solidFill>
                        <a:schemeClr val="tx1"/>
                      </a:solidFill>
                    </a:lnR>
                    <a:lnT w="57150">
                      <a:solidFill>
                        <a:schemeClr val="tx1"/>
                      </a:solidFill>
                    </a:lnT>
                    <a:lnB w="5715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957901"/>
                  </a:ext>
                </a:extLst>
              </a:tr>
              <a:tr h="5795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>
                      <a:solidFill>
                        <a:schemeClr val="tx1"/>
                      </a:solidFill>
                    </a:lnL>
                    <a:lnR w="57150">
                      <a:solidFill>
                        <a:schemeClr val="tx1"/>
                      </a:solidFill>
                    </a:lnR>
                    <a:lnT w="57150">
                      <a:solidFill>
                        <a:schemeClr val="tx1"/>
                      </a:solidFill>
                    </a:lnT>
                    <a:lnB w="5715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100236"/>
                  </a:ext>
                </a:extLst>
              </a:tr>
            </a:tbl>
          </a:graphicData>
        </a:graphic>
      </p:graphicFrame>
      <p:grpSp>
        <p:nvGrpSpPr>
          <p:cNvPr id="37" name="Group 36">
            <a:extLst>
              <a:ext uri="{FF2B5EF4-FFF2-40B4-BE49-F238E27FC236}">
                <a16:creationId xmlns:a16="http://schemas.microsoft.com/office/drawing/2014/main" id="{A5ED6EFC-0E1A-9AA0-CE76-55EB3AFF4E9D}"/>
              </a:ext>
            </a:extLst>
          </p:cNvPr>
          <p:cNvGrpSpPr/>
          <p:nvPr/>
        </p:nvGrpSpPr>
        <p:grpSpPr>
          <a:xfrm>
            <a:off x="837125" y="1824506"/>
            <a:ext cx="661546" cy="4475407"/>
            <a:chOff x="837125" y="1824506"/>
            <a:chExt cx="661546" cy="4475407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173FE7DA-0167-8F50-B567-EA1E38381EBD}"/>
                </a:ext>
              </a:extLst>
            </p:cNvPr>
            <p:cNvSpPr/>
            <p:nvPr/>
          </p:nvSpPr>
          <p:spPr>
            <a:xfrm>
              <a:off x="847859" y="1824506"/>
              <a:ext cx="640080" cy="640080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C00E012-FBEB-E8BE-F196-83A38C1AB475}"/>
                </a:ext>
              </a:extLst>
            </p:cNvPr>
            <p:cNvSpPr/>
            <p:nvPr/>
          </p:nvSpPr>
          <p:spPr>
            <a:xfrm>
              <a:off x="837126" y="2575773"/>
              <a:ext cx="640080" cy="64394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FAA674C-4B83-6B5D-B180-69A447B9B2CE}"/>
                </a:ext>
              </a:extLst>
            </p:cNvPr>
            <p:cNvSpPr/>
            <p:nvPr/>
          </p:nvSpPr>
          <p:spPr>
            <a:xfrm>
              <a:off x="858591" y="3359239"/>
              <a:ext cx="640080" cy="640080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700BC01-0020-B1D0-6E38-CE80AD93FCF7}"/>
                </a:ext>
              </a:extLst>
            </p:cNvPr>
            <p:cNvSpPr/>
            <p:nvPr/>
          </p:nvSpPr>
          <p:spPr>
            <a:xfrm>
              <a:off x="837126" y="4110505"/>
              <a:ext cx="640080" cy="64394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54DC119-DFB0-CB19-1139-17154D707A1F}"/>
                </a:ext>
              </a:extLst>
            </p:cNvPr>
            <p:cNvSpPr/>
            <p:nvPr/>
          </p:nvSpPr>
          <p:spPr>
            <a:xfrm>
              <a:off x="837125" y="4883239"/>
              <a:ext cx="640080" cy="640080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278945C-0A59-53B1-3017-BF342B8A7152}"/>
                </a:ext>
              </a:extLst>
            </p:cNvPr>
            <p:cNvSpPr/>
            <p:nvPr/>
          </p:nvSpPr>
          <p:spPr>
            <a:xfrm>
              <a:off x="837127" y="5655970"/>
              <a:ext cx="640080" cy="64394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A834B98-53B2-B0C9-6044-0FE522C72DBE}"/>
              </a:ext>
            </a:extLst>
          </p:cNvPr>
          <p:cNvGrpSpPr/>
          <p:nvPr/>
        </p:nvGrpSpPr>
        <p:grpSpPr>
          <a:xfrm>
            <a:off x="3090928" y="2983605"/>
            <a:ext cx="661545" cy="2174813"/>
            <a:chOff x="3090928" y="2983605"/>
            <a:chExt cx="661545" cy="2174813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CFF2840-94B9-41DF-E512-96229E660639}"/>
                </a:ext>
              </a:extLst>
            </p:cNvPr>
            <p:cNvSpPr/>
            <p:nvPr/>
          </p:nvSpPr>
          <p:spPr>
            <a:xfrm>
              <a:off x="3101661" y="2983605"/>
              <a:ext cx="640080" cy="640080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5526BC-C30E-27B8-160F-11C1E86A44D9}"/>
                </a:ext>
              </a:extLst>
            </p:cNvPr>
            <p:cNvSpPr/>
            <p:nvPr/>
          </p:nvSpPr>
          <p:spPr>
            <a:xfrm>
              <a:off x="3090928" y="3734872"/>
              <a:ext cx="640080" cy="64394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55A73B7-E9ED-D43C-C4EC-0A48E56A2F39}"/>
                </a:ext>
              </a:extLst>
            </p:cNvPr>
            <p:cNvSpPr/>
            <p:nvPr/>
          </p:nvSpPr>
          <p:spPr>
            <a:xfrm>
              <a:off x="3112393" y="4518338"/>
              <a:ext cx="640080" cy="640080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6C98E40-2C13-D636-39BE-B93EE61D088F}"/>
              </a:ext>
            </a:extLst>
          </p:cNvPr>
          <p:cNvGrpSpPr/>
          <p:nvPr/>
        </p:nvGrpSpPr>
        <p:grpSpPr>
          <a:xfrm>
            <a:off x="8489323" y="1888900"/>
            <a:ext cx="661546" cy="4475407"/>
            <a:chOff x="8489323" y="1888900"/>
            <a:chExt cx="661546" cy="4475407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C3BDC67-D924-6E6E-FADC-A9F66D1D463F}"/>
                </a:ext>
              </a:extLst>
            </p:cNvPr>
            <p:cNvSpPr/>
            <p:nvPr/>
          </p:nvSpPr>
          <p:spPr>
            <a:xfrm>
              <a:off x="8500057" y="1888900"/>
              <a:ext cx="640080" cy="640080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5837581-252B-3573-0681-26E0BFDADA84}"/>
                </a:ext>
              </a:extLst>
            </p:cNvPr>
            <p:cNvSpPr/>
            <p:nvPr/>
          </p:nvSpPr>
          <p:spPr>
            <a:xfrm>
              <a:off x="8489324" y="2640167"/>
              <a:ext cx="640080" cy="64394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294BC98-1938-A637-C0B3-FD9F7676889C}"/>
                </a:ext>
              </a:extLst>
            </p:cNvPr>
            <p:cNvSpPr/>
            <p:nvPr/>
          </p:nvSpPr>
          <p:spPr>
            <a:xfrm>
              <a:off x="8510789" y="3423633"/>
              <a:ext cx="640080" cy="640080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B5959DA-3E4C-674B-0D3D-7B7DF64CA951}"/>
                </a:ext>
              </a:extLst>
            </p:cNvPr>
            <p:cNvSpPr/>
            <p:nvPr/>
          </p:nvSpPr>
          <p:spPr>
            <a:xfrm>
              <a:off x="8489324" y="4174899"/>
              <a:ext cx="640080" cy="64394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9D604B6F-E618-A5CE-F16E-C038F3A4576E}"/>
                </a:ext>
              </a:extLst>
            </p:cNvPr>
            <p:cNvSpPr/>
            <p:nvPr/>
          </p:nvSpPr>
          <p:spPr>
            <a:xfrm>
              <a:off x="8489323" y="4947633"/>
              <a:ext cx="640080" cy="640080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4ED40137-E07D-32C2-28AD-E50BE3D84774}"/>
                </a:ext>
              </a:extLst>
            </p:cNvPr>
            <p:cNvSpPr/>
            <p:nvPr/>
          </p:nvSpPr>
          <p:spPr>
            <a:xfrm>
              <a:off x="8489324" y="5720364"/>
              <a:ext cx="640080" cy="64394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4590DBD8-8050-F246-6551-F99BE7087E25}"/>
              </a:ext>
            </a:extLst>
          </p:cNvPr>
          <p:cNvSpPr/>
          <p:nvPr/>
        </p:nvSpPr>
        <p:spPr>
          <a:xfrm>
            <a:off x="10710929" y="3498759"/>
            <a:ext cx="640080" cy="64394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D015A843-0296-9B4D-C2F6-E7350C221C50}"/>
              </a:ext>
            </a:extLst>
          </p:cNvPr>
          <p:cNvSpPr/>
          <p:nvPr/>
        </p:nvSpPr>
        <p:spPr>
          <a:xfrm>
            <a:off x="493689" y="1566929"/>
            <a:ext cx="1373746" cy="508715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57B33E42-60BD-F5BF-24DE-C3C9D897DF97}"/>
              </a:ext>
            </a:extLst>
          </p:cNvPr>
          <p:cNvSpPr/>
          <p:nvPr/>
        </p:nvSpPr>
        <p:spPr>
          <a:xfrm>
            <a:off x="2736760" y="2897744"/>
            <a:ext cx="1373746" cy="237185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D3E51666-01AF-E912-E84B-AB77D5513822}"/>
              </a:ext>
            </a:extLst>
          </p:cNvPr>
          <p:cNvSpPr/>
          <p:nvPr/>
        </p:nvSpPr>
        <p:spPr>
          <a:xfrm>
            <a:off x="5398393" y="1566928"/>
            <a:ext cx="1373746" cy="508715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7AD8EB1C-0AD4-5716-4F77-04FCB8854852}"/>
              </a:ext>
            </a:extLst>
          </p:cNvPr>
          <p:cNvSpPr/>
          <p:nvPr/>
        </p:nvSpPr>
        <p:spPr>
          <a:xfrm>
            <a:off x="8124421" y="1599125"/>
            <a:ext cx="1373746" cy="508715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1C10A1D5-6BE3-4709-26B0-079A2698A279}"/>
              </a:ext>
            </a:extLst>
          </p:cNvPr>
          <p:cNvSpPr/>
          <p:nvPr/>
        </p:nvSpPr>
        <p:spPr>
          <a:xfrm>
            <a:off x="10346028" y="3305575"/>
            <a:ext cx="1373746" cy="112690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92082BE-9DD1-7A45-51B6-3BD803A2B94D}"/>
              </a:ext>
            </a:extLst>
          </p:cNvPr>
          <p:cNvSpPr txBox="1"/>
          <p:nvPr/>
        </p:nvSpPr>
        <p:spPr>
          <a:xfrm>
            <a:off x="2736760" y="1695719"/>
            <a:ext cx="174938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Segoe UI"/>
              </a:rPr>
              <a:t>Base Layer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E7AEBA1-6312-778E-F51B-C60F0A435447}"/>
              </a:ext>
            </a:extLst>
          </p:cNvPr>
          <p:cNvCxnSpPr/>
          <p:nvPr/>
        </p:nvCxnSpPr>
        <p:spPr>
          <a:xfrm flipH="1">
            <a:off x="1867436" y="1888901"/>
            <a:ext cx="912253" cy="52588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5A13EE9-82A9-6785-BFF9-D788682EC4E2}"/>
              </a:ext>
            </a:extLst>
          </p:cNvPr>
          <p:cNvSpPr txBox="1"/>
          <p:nvPr/>
        </p:nvSpPr>
        <p:spPr>
          <a:xfrm>
            <a:off x="3496701" y="5967038"/>
            <a:ext cx="174938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Segoe UI"/>
              </a:rPr>
              <a:t>Pooling Layer</a:t>
            </a:r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4419580-45CC-1715-B91D-2CFC711414FC}"/>
              </a:ext>
            </a:extLst>
          </p:cNvPr>
          <p:cNvCxnSpPr/>
          <p:nvPr/>
        </p:nvCxnSpPr>
        <p:spPr>
          <a:xfrm flipH="1" flipV="1">
            <a:off x="3420268" y="5295972"/>
            <a:ext cx="119362" cy="83335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BDB9DE75-C61E-104D-34F8-EE58881BE2D9}"/>
              </a:ext>
            </a:extLst>
          </p:cNvPr>
          <p:cNvSpPr txBox="1"/>
          <p:nvPr/>
        </p:nvSpPr>
        <p:spPr>
          <a:xfrm>
            <a:off x="3093047" y="2227060"/>
            <a:ext cx="193473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Segoe UI"/>
              </a:rPr>
              <a:t>Flattening Layer</a:t>
            </a: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4FFAA75-A31C-567B-7F4E-812E3495878D}"/>
              </a:ext>
            </a:extLst>
          </p:cNvPr>
          <p:cNvCxnSpPr/>
          <p:nvPr/>
        </p:nvCxnSpPr>
        <p:spPr>
          <a:xfrm flipV="1">
            <a:off x="4907110" y="1926697"/>
            <a:ext cx="457287" cy="50384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A286176B-51E7-B999-4C9C-9F74F26376DD}"/>
              </a:ext>
            </a:extLst>
          </p:cNvPr>
          <p:cNvSpPr txBox="1"/>
          <p:nvPr/>
        </p:nvSpPr>
        <p:spPr>
          <a:xfrm>
            <a:off x="6777419" y="2688380"/>
            <a:ext cx="170819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Segoe UI"/>
              </a:rPr>
              <a:t>Dense Layer</a:t>
            </a:r>
            <a:endParaRPr lang="en-US" dirty="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B40EACB-503F-0384-EFE6-507AD970ED96}"/>
              </a:ext>
            </a:extLst>
          </p:cNvPr>
          <p:cNvCxnSpPr/>
          <p:nvPr/>
        </p:nvCxnSpPr>
        <p:spPr>
          <a:xfrm flipV="1">
            <a:off x="7324915" y="2388016"/>
            <a:ext cx="766205" cy="38027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2134D8E1-3153-C00A-6158-48AB0D64680D}"/>
              </a:ext>
            </a:extLst>
          </p:cNvPr>
          <p:cNvSpPr txBox="1"/>
          <p:nvPr/>
        </p:nvSpPr>
        <p:spPr>
          <a:xfrm>
            <a:off x="9771873" y="2315617"/>
            <a:ext cx="193473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Segoe UI"/>
              </a:rPr>
              <a:t>Final Prediction</a:t>
            </a:r>
            <a:endParaRPr lang="en-US" dirty="0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293BB09-7FDD-31E3-2BC0-C2914996002A}"/>
              </a:ext>
            </a:extLst>
          </p:cNvPr>
          <p:cNvCxnSpPr/>
          <p:nvPr/>
        </p:nvCxnSpPr>
        <p:spPr>
          <a:xfrm>
            <a:off x="10968099" y="2611772"/>
            <a:ext cx="76286" cy="68034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364A725-78B8-D07E-99D2-56AD33324186}"/>
              </a:ext>
            </a:extLst>
          </p:cNvPr>
          <p:cNvGrpSpPr/>
          <p:nvPr/>
        </p:nvGrpSpPr>
        <p:grpSpPr>
          <a:xfrm>
            <a:off x="1194485" y="2275702"/>
            <a:ext cx="2059460" cy="3686430"/>
            <a:chOff x="1194485" y="2275702"/>
            <a:chExt cx="2059460" cy="3686430"/>
          </a:xfrm>
        </p:grpSpPr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90C50CE7-7348-D370-CF83-8A2353B1C6F2}"/>
                </a:ext>
              </a:extLst>
            </p:cNvPr>
            <p:cNvCxnSpPr/>
            <p:nvPr/>
          </p:nvCxnSpPr>
          <p:spPr>
            <a:xfrm>
              <a:off x="1493107" y="2275702"/>
              <a:ext cx="1740242" cy="11121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FD77250E-8941-0F57-AA18-306E5F4B607F}"/>
                </a:ext>
              </a:extLst>
            </p:cNvPr>
            <p:cNvCxnSpPr>
              <a:cxnSpLocks/>
            </p:cNvCxnSpPr>
            <p:nvPr/>
          </p:nvCxnSpPr>
          <p:spPr>
            <a:xfrm>
              <a:off x="1482809" y="2883242"/>
              <a:ext cx="1771135" cy="4942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740EDD4E-485C-0258-1DC6-2DB928F9BB09}"/>
                </a:ext>
              </a:extLst>
            </p:cNvPr>
            <p:cNvCxnSpPr>
              <a:cxnSpLocks/>
            </p:cNvCxnSpPr>
            <p:nvPr/>
          </p:nvCxnSpPr>
          <p:spPr>
            <a:xfrm>
              <a:off x="1472512" y="3696729"/>
              <a:ext cx="1781432" cy="2986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D27A3571-5B03-FED7-63AE-21516F47B55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18053" y="4098323"/>
              <a:ext cx="1935892" cy="46337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654539DA-3D95-215F-A241-A18F7418A4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18053" y="4798540"/>
              <a:ext cx="1935890" cy="37070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79EE23B7-06A8-C03C-1B34-8701DD4710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94485" y="4922107"/>
              <a:ext cx="2049162" cy="10400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5B483478-0468-21D5-0FD2-C00566504221}"/>
              </a:ext>
            </a:extLst>
          </p:cNvPr>
          <p:cNvGrpSpPr/>
          <p:nvPr/>
        </p:nvGrpSpPr>
        <p:grpSpPr>
          <a:xfrm>
            <a:off x="3501080" y="3356917"/>
            <a:ext cx="2172729" cy="1575487"/>
            <a:chOff x="3501080" y="3356917"/>
            <a:chExt cx="2172729" cy="1575487"/>
          </a:xfrm>
        </p:grpSpPr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527F3964-4F68-81E1-F38A-B75CBF75BC31}"/>
                </a:ext>
              </a:extLst>
            </p:cNvPr>
            <p:cNvCxnSpPr>
              <a:cxnSpLocks/>
            </p:cNvCxnSpPr>
            <p:nvPr/>
          </p:nvCxnSpPr>
          <p:spPr>
            <a:xfrm>
              <a:off x="3501080" y="3356917"/>
              <a:ext cx="2172729" cy="205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5B4A4580-AE3F-1EE9-5D26-78717B1106DE}"/>
                </a:ext>
              </a:extLst>
            </p:cNvPr>
            <p:cNvCxnSpPr>
              <a:cxnSpLocks/>
            </p:cNvCxnSpPr>
            <p:nvPr/>
          </p:nvCxnSpPr>
          <p:spPr>
            <a:xfrm>
              <a:off x="3501080" y="4057133"/>
              <a:ext cx="2172729" cy="205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44EF8FC7-3F23-8E53-9350-D94BBED39C13}"/>
                </a:ext>
              </a:extLst>
            </p:cNvPr>
            <p:cNvCxnSpPr>
              <a:cxnSpLocks/>
            </p:cNvCxnSpPr>
            <p:nvPr/>
          </p:nvCxnSpPr>
          <p:spPr>
            <a:xfrm>
              <a:off x="3501080" y="4911809"/>
              <a:ext cx="2172729" cy="205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2C4D429-DD96-DE15-9D7F-66177CC09418}"/>
              </a:ext>
            </a:extLst>
          </p:cNvPr>
          <p:cNvGrpSpPr/>
          <p:nvPr/>
        </p:nvGrpSpPr>
        <p:grpSpPr>
          <a:xfrm>
            <a:off x="8762998" y="2275700"/>
            <a:ext cx="2327190" cy="3727620"/>
            <a:chOff x="8762998" y="2275700"/>
            <a:chExt cx="2327190" cy="3727620"/>
          </a:xfrm>
        </p:grpSpPr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36042DAF-3F64-48F4-D2F8-2EE1A004F9F4}"/>
                </a:ext>
              </a:extLst>
            </p:cNvPr>
            <p:cNvCxnSpPr>
              <a:cxnSpLocks/>
            </p:cNvCxnSpPr>
            <p:nvPr/>
          </p:nvCxnSpPr>
          <p:spPr>
            <a:xfrm>
              <a:off x="9102810" y="2275700"/>
              <a:ext cx="1987378" cy="15034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5663F1B3-05E2-7477-121D-D5C01BA75640}"/>
                </a:ext>
              </a:extLst>
            </p:cNvPr>
            <p:cNvCxnSpPr>
              <a:cxnSpLocks/>
            </p:cNvCxnSpPr>
            <p:nvPr/>
          </p:nvCxnSpPr>
          <p:spPr>
            <a:xfrm>
              <a:off x="8824782" y="3068591"/>
              <a:ext cx="2018270" cy="7002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EBCFE11B-EEFC-48D3-AB42-77397CE18125}"/>
                </a:ext>
              </a:extLst>
            </p:cNvPr>
            <p:cNvCxnSpPr>
              <a:cxnSpLocks/>
            </p:cNvCxnSpPr>
            <p:nvPr/>
          </p:nvCxnSpPr>
          <p:spPr>
            <a:xfrm>
              <a:off x="8824782" y="3748213"/>
              <a:ext cx="2028567" cy="720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A2A47A27-9E49-DB63-6F20-0365CC2F42E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35079" y="3882078"/>
              <a:ext cx="2038864" cy="5457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0E12910D-0C28-86FF-603E-CA5A29CC1D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35079" y="3985050"/>
              <a:ext cx="2018270" cy="13695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E31DBCF5-019D-FB1A-4B54-7CC2F9DF0E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2998" y="4015943"/>
              <a:ext cx="2224215" cy="198737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1184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5" grpId="0"/>
      <p:bldP spid="35" grpId="1"/>
      <p:bldP spid="13" grpId="0"/>
      <p:bldP spid="13" grpId="1"/>
      <p:bldP spid="25" grpId="0"/>
      <p:bldP spid="25" grpId="1"/>
      <p:bldP spid="29" grpId="0"/>
      <p:bldP spid="29" grpId="1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FE236-5DBC-04BE-09BF-CEC81FD63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CNN Results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36CE171-25F3-ECD0-0EC2-AE920DDFC9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0868387"/>
              </p:ext>
            </p:extLst>
          </p:nvPr>
        </p:nvGraphicFramePr>
        <p:xfrm>
          <a:off x="2152135" y="1905000"/>
          <a:ext cx="7886700" cy="3062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05910199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05969719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4422849"/>
                    </a:ext>
                  </a:extLst>
                </a:gridCol>
              </a:tblGrid>
              <a:tr h="1050324">
                <a:tc gridSpan="3"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Datasets</a:t>
                      </a:r>
                      <a:endParaRPr lang="en-US" dirty="0"/>
                    </a:p>
                  </a:txBody>
                  <a:tcPr anchor="ctr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262451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Train</a:t>
                      </a:r>
                    </a:p>
                  </a:txBody>
                  <a:tcPr anchor="ctr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Dev</a:t>
                      </a:r>
                    </a:p>
                  </a:txBody>
                  <a:tcPr anchor="ctr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Eval</a:t>
                      </a:r>
                    </a:p>
                  </a:txBody>
                  <a:tcPr anchor="ctr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120045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94.80 %</a:t>
                      </a:r>
                    </a:p>
                  </a:txBody>
                  <a:tcPr anchor="ctr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94.74 %</a:t>
                      </a:r>
                    </a:p>
                  </a:txBody>
                  <a:tcPr anchor="ctr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anchor="ctr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262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606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FE236-5DBC-04BE-09BF-CEC81FD63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ResNet Data Generation</a:t>
            </a:r>
          </a:p>
        </p:txBody>
      </p:sp>
      <p:pic>
        <p:nvPicPr>
          <p:cNvPr id="13" name="Picture 12" descr="Binary File icon PNG and SVG Vector Free Download">
            <a:extLst>
              <a:ext uri="{FF2B5EF4-FFF2-40B4-BE49-F238E27FC236}">
                <a16:creationId xmlns:a16="http://schemas.microsoft.com/office/drawing/2014/main" id="{4001892E-5AE5-F7EB-01B2-8683A77D83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80741" t="1765" b="-62353"/>
          <a:stretch/>
        </p:blipFill>
        <p:spPr>
          <a:xfrm>
            <a:off x="-652659" y="2626681"/>
            <a:ext cx="2547903" cy="2845063"/>
          </a:xfrm>
          <a:prstGeom prst="snip1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4E63CDC-3C82-E670-C08F-02166D188FD0}"/>
              </a:ext>
            </a:extLst>
          </p:cNvPr>
          <p:cNvCxnSpPr/>
          <p:nvPr/>
        </p:nvCxnSpPr>
        <p:spPr>
          <a:xfrm flipV="1">
            <a:off x="1910218" y="3528163"/>
            <a:ext cx="1430056" cy="1043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90564F0-F23E-53F1-E91E-418DBC288699}"/>
              </a:ext>
            </a:extLst>
          </p:cNvPr>
          <p:cNvSpPr txBox="1"/>
          <p:nvPr/>
        </p:nvSpPr>
        <p:spPr>
          <a:xfrm>
            <a:off x="3340274" y="2630464"/>
            <a:ext cx="2118986" cy="1634490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>
                <a:cs typeface="Segoe UI"/>
              </a:rPr>
              <a:t>8 Vectors of 2D Points</a:t>
            </a:r>
            <a:endParaRPr lang="en-US" b="1">
              <a:cs typeface="Segoe UI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16C6AB5-DAB2-61D0-2CE5-B2D6C2FE8DCF}"/>
              </a:ext>
            </a:extLst>
          </p:cNvPr>
          <p:cNvCxnSpPr>
            <a:cxnSpLocks/>
          </p:cNvCxnSpPr>
          <p:nvPr/>
        </p:nvCxnSpPr>
        <p:spPr>
          <a:xfrm flipV="1">
            <a:off x="5459258" y="3528163"/>
            <a:ext cx="1430056" cy="1043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Content Placeholder 25">
            <a:extLst>
              <a:ext uri="{FF2B5EF4-FFF2-40B4-BE49-F238E27FC236}">
                <a16:creationId xmlns:a16="http://schemas.microsoft.com/office/drawing/2014/main" id="{0DF57BF3-8FE3-065A-E1A6-62B65C0A9A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94766" y="1888254"/>
            <a:ext cx="4655042" cy="3401449"/>
          </a:xfrm>
        </p:spPr>
      </p:pic>
    </p:spTree>
    <p:extLst>
      <p:ext uri="{BB962C8B-B14F-4D97-AF65-F5344CB8AC3E}">
        <p14:creationId xmlns:p14="http://schemas.microsoft.com/office/powerpoint/2010/main" val="2194477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>
            <a:extLst>
              <a:ext uri="{FF2B5EF4-FFF2-40B4-BE49-F238E27FC236}">
                <a16:creationId xmlns:a16="http://schemas.microsoft.com/office/drawing/2014/main" id="{74FDB582-2D17-4FE2-A79B-A095177F6954}"/>
              </a:ext>
            </a:extLst>
          </p:cNvPr>
          <p:cNvGrpSpPr/>
          <p:nvPr/>
        </p:nvGrpSpPr>
        <p:grpSpPr>
          <a:xfrm>
            <a:off x="6363729" y="2203619"/>
            <a:ext cx="2440458" cy="3882082"/>
            <a:chOff x="6363729" y="2203619"/>
            <a:chExt cx="2440458" cy="3882082"/>
          </a:xfrm>
        </p:grpSpPr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400DC19C-0ECF-3065-C987-F9CF7EF48C6A}"/>
                </a:ext>
              </a:extLst>
            </p:cNvPr>
            <p:cNvCxnSpPr>
              <a:cxnSpLocks/>
            </p:cNvCxnSpPr>
            <p:nvPr/>
          </p:nvCxnSpPr>
          <p:spPr>
            <a:xfrm>
              <a:off x="6487296" y="6065106"/>
              <a:ext cx="2172729" cy="205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3BD88F5C-6B2E-13BA-22D0-83B2708685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63729" y="5231026"/>
              <a:ext cx="2440458" cy="5148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CDD4D7FF-3EC5-F864-D55F-EB5329375C41}"/>
                </a:ext>
              </a:extLst>
            </p:cNvPr>
            <p:cNvCxnSpPr>
              <a:cxnSpLocks/>
            </p:cNvCxnSpPr>
            <p:nvPr/>
          </p:nvCxnSpPr>
          <p:spPr>
            <a:xfrm>
              <a:off x="6476999" y="4479322"/>
              <a:ext cx="2172729" cy="205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733F985E-1A76-48B4-70EE-96E4DD6F2B35}"/>
                </a:ext>
              </a:extLst>
            </p:cNvPr>
            <p:cNvCxnSpPr>
              <a:cxnSpLocks/>
            </p:cNvCxnSpPr>
            <p:nvPr/>
          </p:nvCxnSpPr>
          <p:spPr>
            <a:xfrm>
              <a:off x="6476999" y="3748214"/>
              <a:ext cx="2172729" cy="205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828F28DB-23D7-2E37-5F86-11E3C1FDEAA1}"/>
                </a:ext>
              </a:extLst>
            </p:cNvPr>
            <p:cNvCxnSpPr>
              <a:cxnSpLocks/>
            </p:cNvCxnSpPr>
            <p:nvPr/>
          </p:nvCxnSpPr>
          <p:spPr>
            <a:xfrm>
              <a:off x="6476999" y="2945025"/>
              <a:ext cx="2172729" cy="205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0B782629-C297-9482-F534-4BEFC601446D}"/>
                </a:ext>
              </a:extLst>
            </p:cNvPr>
            <p:cNvCxnSpPr>
              <a:cxnSpLocks/>
            </p:cNvCxnSpPr>
            <p:nvPr/>
          </p:nvCxnSpPr>
          <p:spPr>
            <a:xfrm>
              <a:off x="6476999" y="2203619"/>
              <a:ext cx="2172729" cy="205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5FC7939-E2D5-2D6E-666C-B776399DE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Two ResNet50</a:t>
            </a: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39F3C9A3-E1D6-6D2B-2142-7D43F0D8452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677437" y="1824507"/>
          <a:ext cx="813484" cy="463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484">
                  <a:extLst>
                    <a:ext uri="{9D8B030D-6E8A-4147-A177-3AD203B41FA5}">
                      <a16:colId xmlns:a16="http://schemas.microsoft.com/office/drawing/2014/main" val="2797656733"/>
                    </a:ext>
                  </a:extLst>
                </a:gridCol>
              </a:tblGrid>
              <a:tr h="5795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>
                      <a:solidFill>
                        <a:schemeClr val="tx1"/>
                      </a:solidFill>
                    </a:lnL>
                    <a:lnR w="57150">
                      <a:solidFill>
                        <a:schemeClr val="tx1"/>
                      </a:solidFill>
                    </a:lnR>
                    <a:lnT w="57150">
                      <a:solidFill>
                        <a:schemeClr val="tx1"/>
                      </a:solidFill>
                    </a:lnT>
                    <a:lnB w="5715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572786"/>
                  </a:ext>
                </a:extLst>
              </a:tr>
              <a:tr h="5795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>
                      <a:solidFill>
                        <a:schemeClr val="tx1"/>
                      </a:solidFill>
                    </a:lnL>
                    <a:lnR w="57150">
                      <a:solidFill>
                        <a:schemeClr val="tx1"/>
                      </a:solidFill>
                    </a:lnR>
                    <a:lnT w="57150">
                      <a:solidFill>
                        <a:schemeClr val="tx1"/>
                      </a:solidFill>
                    </a:lnT>
                    <a:lnB w="5715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922750"/>
                  </a:ext>
                </a:extLst>
              </a:tr>
              <a:tr h="5795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>
                      <a:solidFill>
                        <a:schemeClr val="tx1"/>
                      </a:solidFill>
                    </a:lnL>
                    <a:lnR w="57150">
                      <a:solidFill>
                        <a:schemeClr val="tx1"/>
                      </a:solidFill>
                    </a:lnR>
                    <a:lnT w="57150">
                      <a:solidFill>
                        <a:schemeClr val="tx1"/>
                      </a:solidFill>
                    </a:lnT>
                    <a:lnB w="5715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345229"/>
                  </a:ext>
                </a:extLst>
              </a:tr>
              <a:tr h="5795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>
                      <a:solidFill>
                        <a:schemeClr val="tx1"/>
                      </a:solidFill>
                    </a:lnL>
                    <a:lnR w="57150">
                      <a:solidFill>
                        <a:schemeClr val="tx1"/>
                      </a:solidFill>
                    </a:lnR>
                    <a:lnT w="57150">
                      <a:solidFill>
                        <a:schemeClr val="tx1"/>
                      </a:solidFill>
                    </a:lnT>
                    <a:lnB w="5715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649704"/>
                  </a:ext>
                </a:extLst>
              </a:tr>
              <a:tr h="5795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>
                      <a:solidFill>
                        <a:schemeClr val="tx1"/>
                      </a:solidFill>
                    </a:lnL>
                    <a:lnR w="57150">
                      <a:solidFill>
                        <a:schemeClr val="tx1"/>
                      </a:solidFill>
                    </a:lnR>
                    <a:lnT w="57150">
                      <a:solidFill>
                        <a:schemeClr val="tx1"/>
                      </a:solidFill>
                    </a:lnT>
                    <a:lnB w="5715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707791"/>
                  </a:ext>
                </a:extLst>
              </a:tr>
              <a:tr h="5795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>
                      <a:solidFill>
                        <a:schemeClr val="tx1"/>
                      </a:solidFill>
                    </a:lnL>
                    <a:lnR w="57150">
                      <a:solidFill>
                        <a:schemeClr val="tx1"/>
                      </a:solidFill>
                    </a:lnR>
                    <a:lnT w="57150">
                      <a:solidFill>
                        <a:schemeClr val="tx1"/>
                      </a:solidFill>
                    </a:lnT>
                    <a:lnB w="5715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410112"/>
                  </a:ext>
                </a:extLst>
              </a:tr>
              <a:tr h="5795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>
                      <a:solidFill>
                        <a:schemeClr val="tx1"/>
                      </a:solidFill>
                    </a:lnL>
                    <a:lnR w="57150">
                      <a:solidFill>
                        <a:schemeClr val="tx1"/>
                      </a:solidFill>
                    </a:lnR>
                    <a:lnT w="57150">
                      <a:solidFill>
                        <a:schemeClr val="tx1"/>
                      </a:solidFill>
                    </a:lnT>
                    <a:lnB w="5715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957901"/>
                  </a:ext>
                </a:extLst>
              </a:tr>
              <a:tr h="5795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>
                      <a:solidFill>
                        <a:schemeClr val="tx1"/>
                      </a:solidFill>
                    </a:lnL>
                    <a:lnR w="57150">
                      <a:solidFill>
                        <a:schemeClr val="tx1"/>
                      </a:solidFill>
                    </a:lnR>
                    <a:lnT w="57150">
                      <a:solidFill>
                        <a:schemeClr val="tx1"/>
                      </a:solidFill>
                    </a:lnT>
                    <a:lnB w="5715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100236"/>
                  </a:ext>
                </a:extLst>
              </a:tr>
            </a:tbl>
          </a:graphicData>
        </a:graphic>
      </p:graphicFrame>
      <p:grpSp>
        <p:nvGrpSpPr>
          <p:cNvPr id="37" name="Group 36">
            <a:extLst>
              <a:ext uri="{FF2B5EF4-FFF2-40B4-BE49-F238E27FC236}">
                <a16:creationId xmlns:a16="http://schemas.microsoft.com/office/drawing/2014/main" id="{A5ED6EFC-0E1A-9AA0-CE76-55EB3AFF4E9D}"/>
              </a:ext>
            </a:extLst>
          </p:cNvPr>
          <p:cNvGrpSpPr/>
          <p:nvPr/>
        </p:nvGrpSpPr>
        <p:grpSpPr>
          <a:xfrm>
            <a:off x="837125" y="1824506"/>
            <a:ext cx="661546" cy="4475407"/>
            <a:chOff x="837125" y="1824506"/>
            <a:chExt cx="661546" cy="4475407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173FE7DA-0167-8F50-B567-EA1E38381EBD}"/>
                </a:ext>
              </a:extLst>
            </p:cNvPr>
            <p:cNvSpPr/>
            <p:nvPr/>
          </p:nvSpPr>
          <p:spPr>
            <a:xfrm>
              <a:off x="847859" y="1824506"/>
              <a:ext cx="640080" cy="640080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C00E012-FBEB-E8BE-F196-83A38C1AB475}"/>
                </a:ext>
              </a:extLst>
            </p:cNvPr>
            <p:cNvSpPr/>
            <p:nvPr/>
          </p:nvSpPr>
          <p:spPr>
            <a:xfrm>
              <a:off x="837126" y="2575773"/>
              <a:ext cx="640080" cy="64394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FAA674C-4B83-6B5D-B180-69A447B9B2CE}"/>
                </a:ext>
              </a:extLst>
            </p:cNvPr>
            <p:cNvSpPr/>
            <p:nvPr/>
          </p:nvSpPr>
          <p:spPr>
            <a:xfrm>
              <a:off x="858591" y="3359239"/>
              <a:ext cx="640080" cy="640080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700BC01-0020-B1D0-6E38-CE80AD93FCF7}"/>
                </a:ext>
              </a:extLst>
            </p:cNvPr>
            <p:cNvSpPr/>
            <p:nvPr/>
          </p:nvSpPr>
          <p:spPr>
            <a:xfrm>
              <a:off x="837126" y="4110505"/>
              <a:ext cx="640080" cy="64394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54DC119-DFB0-CB19-1139-17154D707A1F}"/>
                </a:ext>
              </a:extLst>
            </p:cNvPr>
            <p:cNvSpPr/>
            <p:nvPr/>
          </p:nvSpPr>
          <p:spPr>
            <a:xfrm>
              <a:off x="837125" y="4883239"/>
              <a:ext cx="640080" cy="640080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278945C-0A59-53B1-3017-BF342B8A7152}"/>
                </a:ext>
              </a:extLst>
            </p:cNvPr>
            <p:cNvSpPr/>
            <p:nvPr/>
          </p:nvSpPr>
          <p:spPr>
            <a:xfrm>
              <a:off x="837127" y="5655970"/>
              <a:ext cx="640080" cy="64394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A834B98-53B2-B0C9-6044-0FE522C72DBE}"/>
              </a:ext>
            </a:extLst>
          </p:cNvPr>
          <p:cNvGrpSpPr/>
          <p:nvPr/>
        </p:nvGrpSpPr>
        <p:grpSpPr>
          <a:xfrm>
            <a:off x="3090928" y="2983605"/>
            <a:ext cx="661545" cy="2174813"/>
            <a:chOff x="3090928" y="2983605"/>
            <a:chExt cx="661545" cy="2174813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CFF2840-94B9-41DF-E512-96229E660639}"/>
                </a:ext>
              </a:extLst>
            </p:cNvPr>
            <p:cNvSpPr/>
            <p:nvPr/>
          </p:nvSpPr>
          <p:spPr>
            <a:xfrm>
              <a:off x="3101661" y="2983605"/>
              <a:ext cx="640080" cy="640080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5526BC-C30E-27B8-160F-11C1E86A44D9}"/>
                </a:ext>
              </a:extLst>
            </p:cNvPr>
            <p:cNvSpPr/>
            <p:nvPr/>
          </p:nvSpPr>
          <p:spPr>
            <a:xfrm>
              <a:off x="3090928" y="3734872"/>
              <a:ext cx="640080" cy="64394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55A73B7-E9ED-D43C-C4EC-0A48E56A2F39}"/>
                </a:ext>
              </a:extLst>
            </p:cNvPr>
            <p:cNvSpPr/>
            <p:nvPr/>
          </p:nvSpPr>
          <p:spPr>
            <a:xfrm>
              <a:off x="3112393" y="4518338"/>
              <a:ext cx="640080" cy="640080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6C98E40-2C13-D636-39BE-B93EE61D088F}"/>
              </a:ext>
            </a:extLst>
          </p:cNvPr>
          <p:cNvGrpSpPr/>
          <p:nvPr/>
        </p:nvGrpSpPr>
        <p:grpSpPr>
          <a:xfrm>
            <a:off x="8489323" y="1888900"/>
            <a:ext cx="661546" cy="4475407"/>
            <a:chOff x="8489323" y="1888900"/>
            <a:chExt cx="661546" cy="4475407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C3BDC67-D924-6E6E-FADC-A9F66D1D463F}"/>
                </a:ext>
              </a:extLst>
            </p:cNvPr>
            <p:cNvSpPr/>
            <p:nvPr/>
          </p:nvSpPr>
          <p:spPr>
            <a:xfrm>
              <a:off x="8500057" y="1888900"/>
              <a:ext cx="640080" cy="640080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5837581-252B-3573-0681-26E0BFDADA84}"/>
                </a:ext>
              </a:extLst>
            </p:cNvPr>
            <p:cNvSpPr/>
            <p:nvPr/>
          </p:nvSpPr>
          <p:spPr>
            <a:xfrm>
              <a:off x="8489324" y="2640167"/>
              <a:ext cx="640080" cy="64394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294BC98-1938-A637-C0B3-FD9F7676889C}"/>
                </a:ext>
              </a:extLst>
            </p:cNvPr>
            <p:cNvSpPr/>
            <p:nvPr/>
          </p:nvSpPr>
          <p:spPr>
            <a:xfrm>
              <a:off x="8510789" y="3423633"/>
              <a:ext cx="640080" cy="640080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B5959DA-3E4C-674B-0D3D-7B7DF64CA951}"/>
                </a:ext>
              </a:extLst>
            </p:cNvPr>
            <p:cNvSpPr/>
            <p:nvPr/>
          </p:nvSpPr>
          <p:spPr>
            <a:xfrm>
              <a:off x="8489324" y="4174899"/>
              <a:ext cx="640080" cy="64394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9D604B6F-E618-A5CE-F16E-C038F3A4576E}"/>
                </a:ext>
              </a:extLst>
            </p:cNvPr>
            <p:cNvSpPr/>
            <p:nvPr/>
          </p:nvSpPr>
          <p:spPr>
            <a:xfrm>
              <a:off x="8489323" y="4947633"/>
              <a:ext cx="640080" cy="640080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4ED40137-E07D-32C2-28AD-E50BE3D84774}"/>
                </a:ext>
              </a:extLst>
            </p:cNvPr>
            <p:cNvSpPr/>
            <p:nvPr/>
          </p:nvSpPr>
          <p:spPr>
            <a:xfrm>
              <a:off x="8489324" y="5720364"/>
              <a:ext cx="640080" cy="64394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4590DBD8-8050-F246-6551-F99BE7087E25}"/>
              </a:ext>
            </a:extLst>
          </p:cNvPr>
          <p:cNvSpPr/>
          <p:nvPr/>
        </p:nvSpPr>
        <p:spPr>
          <a:xfrm>
            <a:off x="10710929" y="3498759"/>
            <a:ext cx="640080" cy="64394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D015A843-0296-9B4D-C2F6-E7350C221C50}"/>
              </a:ext>
            </a:extLst>
          </p:cNvPr>
          <p:cNvSpPr/>
          <p:nvPr/>
        </p:nvSpPr>
        <p:spPr>
          <a:xfrm>
            <a:off x="493689" y="1566929"/>
            <a:ext cx="1373746" cy="508715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57B33E42-60BD-F5BF-24DE-C3C9D897DF97}"/>
              </a:ext>
            </a:extLst>
          </p:cNvPr>
          <p:cNvSpPr/>
          <p:nvPr/>
        </p:nvSpPr>
        <p:spPr>
          <a:xfrm>
            <a:off x="2736760" y="2897744"/>
            <a:ext cx="1373746" cy="237185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D3E51666-01AF-E912-E84B-AB77D5513822}"/>
              </a:ext>
            </a:extLst>
          </p:cNvPr>
          <p:cNvSpPr/>
          <p:nvPr/>
        </p:nvSpPr>
        <p:spPr>
          <a:xfrm>
            <a:off x="5398393" y="1566928"/>
            <a:ext cx="1373746" cy="508715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7AD8EB1C-0AD4-5716-4F77-04FCB8854852}"/>
              </a:ext>
            </a:extLst>
          </p:cNvPr>
          <p:cNvSpPr/>
          <p:nvPr/>
        </p:nvSpPr>
        <p:spPr>
          <a:xfrm>
            <a:off x="8124421" y="1599125"/>
            <a:ext cx="1373746" cy="508715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1C10A1D5-6BE3-4709-26B0-079A2698A279}"/>
              </a:ext>
            </a:extLst>
          </p:cNvPr>
          <p:cNvSpPr/>
          <p:nvPr/>
        </p:nvSpPr>
        <p:spPr>
          <a:xfrm>
            <a:off x="10346028" y="3305575"/>
            <a:ext cx="1373746" cy="112690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92082BE-9DD1-7A45-51B6-3BD803A2B94D}"/>
              </a:ext>
            </a:extLst>
          </p:cNvPr>
          <p:cNvSpPr txBox="1"/>
          <p:nvPr/>
        </p:nvSpPr>
        <p:spPr>
          <a:xfrm>
            <a:off x="2736760" y="1695719"/>
            <a:ext cx="174938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Segoe UI"/>
              </a:rPr>
              <a:t>Base Layer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E7AEBA1-6312-778E-F51B-C60F0A435447}"/>
              </a:ext>
            </a:extLst>
          </p:cNvPr>
          <p:cNvCxnSpPr/>
          <p:nvPr/>
        </p:nvCxnSpPr>
        <p:spPr>
          <a:xfrm flipH="1">
            <a:off x="1867436" y="1888901"/>
            <a:ext cx="912253" cy="52588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5A13EE9-82A9-6785-BFF9-D788682EC4E2}"/>
              </a:ext>
            </a:extLst>
          </p:cNvPr>
          <p:cNvSpPr txBox="1"/>
          <p:nvPr/>
        </p:nvSpPr>
        <p:spPr>
          <a:xfrm>
            <a:off x="3496701" y="5967038"/>
            <a:ext cx="174938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Segoe UI"/>
              </a:rPr>
              <a:t>Pooling And Dense Layers</a:t>
            </a:r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4419580-45CC-1715-B91D-2CFC711414FC}"/>
              </a:ext>
            </a:extLst>
          </p:cNvPr>
          <p:cNvCxnSpPr/>
          <p:nvPr/>
        </p:nvCxnSpPr>
        <p:spPr>
          <a:xfrm flipH="1" flipV="1">
            <a:off x="3420268" y="5295972"/>
            <a:ext cx="119362" cy="83335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BDB9DE75-C61E-104D-34F8-EE58881BE2D9}"/>
              </a:ext>
            </a:extLst>
          </p:cNvPr>
          <p:cNvSpPr txBox="1"/>
          <p:nvPr/>
        </p:nvSpPr>
        <p:spPr>
          <a:xfrm>
            <a:off x="3093047" y="2227060"/>
            <a:ext cx="193473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Segoe UI"/>
              </a:rPr>
              <a:t>Flattening Layer</a:t>
            </a: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4FFAA75-A31C-567B-7F4E-812E3495878D}"/>
              </a:ext>
            </a:extLst>
          </p:cNvPr>
          <p:cNvCxnSpPr/>
          <p:nvPr/>
        </p:nvCxnSpPr>
        <p:spPr>
          <a:xfrm flipV="1">
            <a:off x="4907110" y="1926697"/>
            <a:ext cx="457287" cy="50384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A286176B-51E7-B999-4C9C-9F74F26376DD}"/>
              </a:ext>
            </a:extLst>
          </p:cNvPr>
          <p:cNvSpPr txBox="1"/>
          <p:nvPr/>
        </p:nvSpPr>
        <p:spPr>
          <a:xfrm>
            <a:off x="6777419" y="2688380"/>
            <a:ext cx="170819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Segoe UI"/>
              </a:rPr>
              <a:t>Dense Layer</a:t>
            </a:r>
            <a:endParaRPr lang="en-US" dirty="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B40EACB-503F-0384-EFE6-507AD970ED96}"/>
              </a:ext>
            </a:extLst>
          </p:cNvPr>
          <p:cNvCxnSpPr/>
          <p:nvPr/>
        </p:nvCxnSpPr>
        <p:spPr>
          <a:xfrm flipV="1">
            <a:off x="7324915" y="2388016"/>
            <a:ext cx="766205" cy="38027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2134D8E1-3153-C00A-6158-48AB0D64680D}"/>
              </a:ext>
            </a:extLst>
          </p:cNvPr>
          <p:cNvSpPr txBox="1"/>
          <p:nvPr/>
        </p:nvSpPr>
        <p:spPr>
          <a:xfrm>
            <a:off x="9771873" y="2315617"/>
            <a:ext cx="193473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Segoe UI"/>
              </a:rPr>
              <a:t>Final Prediction</a:t>
            </a:r>
            <a:endParaRPr lang="en-US" dirty="0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293BB09-7FDD-31E3-2BC0-C2914996002A}"/>
              </a:ext>
            </a:extLst>
          </p:cNvPr>
          <p:cNvCxnSpPr/>
          <p:nvPr/>
        </p:nvCxnSpPr>
        <p:spPr>
          <a:xfrm>
            <a:off x="10968099" y="2611772"/>
            <a:ext cx="76286" cy="68034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364A725-78B8-D07E-99D2-56AD33324186}"/>
              </a:ext>
            </a:extLst>
          </p:cNvPr>
          <p:cNvGrpSpPr/>
          <p:nvPr/>
        </p:nvGrpSpPr>
        <p:grpSpPr>
          <a:xfrm>
            <a:off x="1194485" y="2275702"/>
            <a:ext cx="2059460" cy="3686430"/>
            <a:chOff x="1194485" y="2275702"/>
            <a:chExt cx="2059460" cy="3686430"/>
          </a:xfrm>
        </p:grpSpPr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90C50CE7-7348-D370-CF83-8A2353B1C6F2}"/>
                </a:ext>
              </a:extLst>
            </p:cNvPr>
            <p:cNvCxnSpPr/>
            <p:nvPr/>
          </p:nvCxnSpPr>
          <p:spPr>
            <a:xfrm>
              <a:off x="1493107" y="2275702"/>
              <a:ext cx="1740242" cy="11121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FD77250E-8941-0F57-AA18-306E5F4B607F}"/>
                </a:ext>
              </a:extLst>
            </p:cNvPr>
            <p:cNvCxnSpPr>
              <a:cxnSpLocks/>
            </p:cNvCxnSpPr>
            <p:nvPr/>
          </p:nvCxnSpPr>
          <p:spPr>
            <a:xfrm>
              <a:off x="1482809" y="2883242"/>
              <a:ext cx="1771135" cy="4942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740EDD4E-485C-0258-1DC6-2DB928F9BB09}"/>
                </a:ext>
              </a:extLst>
            </p:cNvPr>
            <p:cNvCxnSpPr>
              <a:cxnSpLocks/>
            </p:cNvCxnSpPr>
            <p:nvPr/>
          </p:nvCxnSpPr>
          <p:spPr>
            <a:xfrm>
              <a:off x="1472512" y="3696729"/>
              <a:ext cx="1781432" cy="2986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D27A3571-5B03-FED7-63AE-21516F47B55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18053" y="4098323"/>
              <a:ext cx="1935892" cy="46337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654539DA-3D95-215F-A241-A18F7418A4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18053" y="4798540"/>
              <a:ext cx="1935890" cy="37070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79EE23B7-06A8-C03C-1B34-8701DD4710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94485" y="4922107"/>
              <a:ext cx="2049162" cy="10400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5B483478-0468-21D5-0FD2-C00566504221}"/>
              </a:ext>
            </a:extLst>
          </p:cNvPr>
          <p:cNvGrpSpPr/>
          <p:nvPr/>
        </p:nvGrpSpPr>
        <p:grpSpPr>
          <a:xfrm>
            <a:off x="3501080" y="3356917"/>
            <a:ext cx="2172729" cy="1575487"/>
            <a:chOff x="3501080" y="3356917"/>
            <a:chExt cx="2172729" cy="1575487"/>
          </a:xfrm>
        </p:grpSpPr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527F3964-4F68-81E1-F38A-B75CBF75BC31}"/>
                </a:ext>
              </a:extLst>
            </p:cNvPr>
            <p:cNvCxnSpPr>
              <a:cxnSpLocks/>
            </p:cNvCxnSpPr>
            <p:nvPr/>
          </p:nvCxnSpPr>
          <p:spPr>
            <a:xfrm>
              <a:off x="3501080" y="3356917"/>
              <a:ext cx="2172729" cy="205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5B4A4580-AE3F-1EE9-5D26-78717B1106DE}"/>
                </a:ext>
              </a:extLst>
            </p:cNvPr>
            <p:cNvCxnSpPr>
              <a:cxnSpLocks/>
            </p:cNvCxnSpPr>
            <p:nvPr/>
          </p:nvCxnSpPr>
          <p:spPr>
            <a:xfrm>
              <a:off x="3501080" y="4057133"/>
              <a:ext cx="2172729" cy="205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44EF8FC7-3F23-8E53-9350-D94BBED39C13}"/>
                </a:ext>
              </a:extLst>
            </p:cNvPr>
            <p:cNvCxnSpPr>
              <a:cxnSpLocks/>
            </p:cNvCxnSpPr>
            <p:nvPr/>
          </p:nvCxnSpPr>
          <p:spPr>
            <a:xfrm>
              <a:off x="3501080" y="4911809"/>
              <a:ext cx="2172729" cy="205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2C4D429-DD96-DE15-9D7F-66177CC09418}"/>
              </a:ext>
            </a:extLst>
          </p:cNvPr>
          <p:cNvGrpSpPr/>
          <p:nvPr/>
        </p:nvGrpSpPr>
        <p:grpSpPr>
          <a:xfrm>
            <a:off x="8762998" y="2275700"/>
            <a:ext cx="2327190" cy="3727620"/>
            <a:chOff x="8762998" y="2275700"/>
            <a:chExt cx="2327190" cy="3727620"/>
          </a:xfrm>
        </p:grpSpPr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36042DAF-3F64-48F4-D2F8-2EE1A004F9F4}"/>
                </a:ext>
              </a:extLst>
            </p:cNvPr>
            <p:cNvCxnSpPr>
              <a:cxnSpLocks/>
            </p:cNvCxnSpPr>
            <p:nvPr/>
          </p:nvCxnSpPr>
          <p:spPr>
            <a:xfrm>
              <a:off x="9102810" y="2275700"/>
              <a:ext cx="1987378" cy="15034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5663F1B3-05E2-7477-121D-D5C01BA75640}"/>
                </a:ext>
              </a:extLst>
            </p:cNvPr>
            <p:cNvCxnSpPr>
              <a:cxnSpLocks/>
            </p:cNvCxnSpPr>
            <p:nvPr/>
          </p:nvCxnSpPr>
          <p:spPr>
            <a:xfrm>
              <a:off x="8824782" y="3068591"/>
              <a:ext cx="2018270" cy="7002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EBCFE11B-EEFC-48D3-AB42-77397CE18125}"/>
                </a:ext>
              </a:extLst>
            </p:cNvPr>
            <p:cNvCxnSpPr>
              <a:cxnSpLocks/>
            </p:cNvCxnSpPr>
            <p:nvPr/>
          </p:nvCxnSpPr>
          <p:spPr>
            <a:xfrm>
              <a:off x="8824782" y="3748213"/>
              <a:ext cx="2028567" cy="720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A2A47A27-9E49-DB63-6F20-0365CC2F42E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35079" y="3882078"/>
              <a:ext cx="2038864" cy="5457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0E12910D-0C28-86FF-603E-CA5A29CC1D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35079" y="3985050"/>
              <a:ext cx="2018270" cy="13695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E31DBCF5-019D-FB1A-4B54-7CC2F9DF0E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2998" y="4015943"/>
              <a:ext cx="2224215" cy="198737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456C4319-F1E5-FEA5-7F69-D00D9D076190}"/>
              </a:ext>
            </a:extLst>
          </p:cNvPr>
          <p:cNvCxnSpPr/>
          <p:nvPr/>
        </p:nvCxnSpPr>
        <p:spPr>
          <a:xfrm flipH="1">
            <a:off x="1451918" y="4860325"/>
            <a:ext cx="1647568" cy="1142999"/>
          </a:xfrm>
          <a:prstGeom prst="curvedConnector3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Curved 22">
            <a:extLst>
              <a:ext uri="{FF2B5EF4-FFF2-40B4-BE49-F238E27FC236}">
                <a16:creationId xmlns:a16="http://schemas.microsoft.com/office/drawing/2014/main" id="{93A57057-68E3-8B78-7FDD-5E45C4D13AFC}"/>
              </a:ext>
            </a:extLst>
          </p:cNvPr>
          <p:cNvCxnSpPr>
            <a:cxnSpLocks/>
          </p:cNvCxnSpPr>
          <p:nvPr/>
        </p:nvCxnSpPr>
        <p:spPr>
          <a:xfrm flipH="1">
            <a:off x="3758512" y="3717325"/>
            <a:ext cx="1905000" cy="1142999"/>
          </a:xfrm>
          <a:prstGeom prst="curvedConnector3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Curved 25">
            <a:extLst>
              <a:ext uri="{FF2B5EF4-FFF2-40B4-BE49-F238E27FC236}">
                <a16:creationId xmlns:a16="http://schemas.microsoft.com/office/drawing/2014/main" id="{3F6DDB3A-1CD7-6F40-CC77-43B2396D9AD3}"/>
              </a:ext>
            </a:extLst>
          </p:cNvPr>
          <p:cNvCxnSpPr>
            <a:cxnSpLocks/>
          </p:cNvCxnSpPr>
          <p:nvPr/>
        </p:nvCxnSpPr>
        <p:spPr>
          <a:xfrm flipH="1">
            <a:off x="6476999" y="2224217"/>
            <a:ext cx="2018269" cy="1276864"/>
          </a:xfrm>
          <a:prstGeom prst="curvedConnector3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35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5" grpId="0"/>
      <p:bldP spid="35" grpId="1"/>
      <p:bldP spid="13" grpId="0"/>
      <p:bldP spid="13" grpId="1"/>
      <p:bldP spid="25" grpId="0"/>
      <p:bldP spid="25" grpId="1"/>
      <p:bldP spid="29" grpId="0"/>
      <p:bldP spid="29" grpId="1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FE236-5DBC-04BE-09BF-CEC81FD63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ResNet50 Results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36CE171-25F3-ECD0-0EC2-AE920DDFC9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318274"/>
              </p:ext>
            </p:extLst>
          </p:nvPr>
        </p:nvGraphicFramePr>
        <p:xfrm>
          <a:off x="2152135" y="1905000"/>
          <a:ext cx="7886700" cy="3062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05910199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05969719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4422849"/>
                    </a:ext>
                  </a:extLst>
                </a:gridCol>
              </a:tblGrid>
              <a:tr h="1050324">
                <a:tc gridSpan="3"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Datasets</a:t>
                      </a:r>
                      <a:endParaRPr lang="en-US" dirty="0"/>
                    </a:p>
                  </a:txBody>
                  <a:tcPr anchor="ctr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262451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Train</a:t>
                      </a:r>
                    </a:p>
                  </a:txBody>
                  <a:tcPr anchor="ctr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Dev</a:t>
                      </a:r>
                    </a:p>
                  </a:txBody>
                  <a:tcPr anchor="ctr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Eval</a:t>
                      </a:r>
                    </a:p>
                  </a:txBody>
                  <a:tcPr anchor="ctr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120045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anchor="ctr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anchor="ctr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anchor="ctr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262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165269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AnalogousFromLightSeedRightStep">
      <a:dk1>
        <a:srgbClr val="000000"/>
      </a:dk1>
      <a:lt1>
        <a:srgbClr val="FFFFFF"/>
      </a:lt1>
      <a:dk2>
        <a:srgbClr val="412524"/>
      </a:dk2>
      <a:lt2>
        <a:srgbClr val="E6E8E2"/>
      </a:lt2>
      <a:accent1>
        <a:srgbClr val="A896C6"/>
      </a:accent1>
      <a:accent2>
        <a:srgbClr val="AD7FBA"/>
      </a:accent2>
      <a:accent3>
        <a:srgbClr val="C493BA"/>
      </a:accent3>
      <a:accent4>
        <a:srgbClr val="BA7F95"/>
      </a:accent4>
      <a:accent5>
        <a:srgbClr val="C69896"/>
      </a:accent5>
      <a:accent6>
        <a:srgbClr val="BA997F"/>
      </a:accent6>
      <a:hlink>
        <a:srgbClr val="768A53"/>
      </a:hlink>
      <a:folHlink>
        <a:srgbClr val="7F7F7F"/>
      </a:folHlink>
    </a:clrScheme>
    <a:fontScheme name="Custom 23">
      <a:majorFont>
        <a:latin typeface="Rockwell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ExploreVTI</vt:lpstr>
      <vt:lpstr>Machine Learning on 8 Channel EEG Data</vt:lpstr>
      <vt:lpstr>Algorithm One CNN</vt:lpstr>
      <vt:lpstr>CNN Results</vt:lpstr>
      <vt:lpstr>ResNet Data Generation</vt:lpstr>
      <vt:lpstr>Algorithm Two ResNet50</vt:lpstr>
      <vt:lpstr>ResNet50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294</cp:revision>
  <dcterms:created xsi:type="dcterms:W3CDTF">2024-05-03T07:21:16Z</dcterms:created>
  <dcterms:modified xsi:type="dcterms:W3CDTF">2024-05-03T08:19:15Z</dcterms:modified>
</cp:coreProperties>
</file>