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701" r:id="rId2"/>
  </p:sldMasterIdLst>
  <p:notesMasterIdLst>
    <p:notesMasterId r:id="rId18"/>
  </p:notesMasterIdLst>
  <p:handoutMasterIdLst>
    <p:handoutMasterId r:id="rId19"/>
  </p:handoutMasterIdLst>
  <p:sldIdLst>
    <p:sldId id="325" r:id="rId3"/>
    <p:sldId id="602" r:id="rId4"/>
    <p:sldId id="616" r:id="rId5"/>
    <p:sldId id="622" r:id="rId6"/>
    <p:sldId id="615" r:id="rId7"/>
    <p:sldId id="617" r:id="rId8"/>
    <p:sldId id="601" r:id="rId9"/>
    <p:sldId id="580" r:id="rId10"/>
    <p:sldId id="581" r:id="rId11"/>
    <p:sldId id="619" r:id="rId12"/>
    <p:sldId id="623" r:id="rId13"/>
    <p:sldId id="618" r:id="rId14"/>
    <p:sldId id="604" r:id="rId15"/>
    <p:sldId id="621" r:id="rId16"/>
    <p:sldId id="582" r:id="rId17"/>
  </p:sldIdLst>
  <p:sldSz cx="9144000" cy="6858000" type="letter"/>
  <p:notesSz cx="7315200" cy="96012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781">
          <p15:clr>
            <a:srgbClr val="A4A3A4"/>
          </p15:clr>
        </p15:guide>
        <p15:guide id="2" orient="horz" pos="4223">
          <p15:clr>
            <a:srgbClr val="A4A3A4"/>
          </p15:clr>
        </p15:guide>
        <p15:guide id="3" orient="horz" pos="4319">
          <p15:clr>
            <a:srgbClr val="A4A3A4"/>
          </p15:clr>
        </p15:guide>
        <p15:guide id="4" pos="147">
          <p15:clr>
            <a:srgbClr val="A4A3A4"/>
          </p15:clr>
        </p15:guide>
        <p15:guide id="5" pos="1357">
          <p15:clr>
            <a:srgbClr val="A4A3A4"/>
          </p15:clr>
        </p15:guide>
      </p15:sldGuideLst>
    </p:ext>
    <p:ext uri="{2D200454-40CA-4A62-9FC3-DE9A4176ACB9}">
      <p15:notesGuideLst xmlns:p15="http://schemas.microsoft.com/office/powerpoint/2012/main">
        <p15:guide id="1" orient="horz" pos="3023">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92034"/>
    <a:srgbClr val="333399"/>
    <a:srgbClr val="BE0F34"/>
    <a:srgbClr val="000000"/>
    <a:srgbClr val="FFFFD5"/>
    <a:srgbClr val="EFF755"/>
    <a:srgbClr val="CC6600"/>
    <a:srgbClr val="6666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1FC220-0A33-4C75-ABB4-E4AE739217EE}" v="512" dt="2023-03-21T20:37:07.3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26" autoAdjust="0"/>
    <p:restoredTop sz="96226" autoAdjust="0"/>
  </p:normalViewPr>
  <p:slideViewPr>
    <p:cSldViewPr snapToGrid="0">
      <p:cViewPr varScale="1">
        <p:scale>
          <a:sx n="119" d="100"/>
          <a:sy n="119" d="100"/>
        </p:scale>
        <p:origin x="1848" y="84"/>
      </p:cViewPr>
      <p:guideLst>
        <p:guide orient="horz" pos="1781"/>
        <p:guide orient="horz" pos="4223"/>
        <p:guide orient="horz" pos="4319"/>
        <p:guide pos="147"/>
        <p:guide pos="13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1734" y="-108"/>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lley Su" userId="9e18f721-a588-4387-9008-a04cc056033a" providerId="ADAL" clId="{551FC220-0A33-4C75-ABB4-E4AE739217EE}"/>
    <pc:docChg chg="undo custSel addSld delSld modSld sldOrd modMainMaster">
      <pc:chgData name="Shelley Su" userId="9e18f721-a588-4387-9008-a04cc056033a" providerId="ADAL" clId="{551FC220-0A33-4C75-ABB4-E4AE739217EE}" dt="2023-03-21T20:48:03.903" v="26638" actId="20577"/>
      <pc:docMkLst>
        <pc:docMk/>
      </pc:docMkLst>
      <pc:sldChg chg="addSp delSp modSp mod">
        <pc:chgData name="Shelley Su" userId="9e18f721-a588-4387-9008-a04cc056033a" providerId="ADAL" clId="{551FC220-0A33-4C75-ABB4-E4AE739217EE}" dt="2023-03-21T12:20:46.528" v="23070" actId="1076"/>
        <pc:sldMkLst>
          <pc:docMk/>
          <pc:sldMk cId="0" sldId="325"/>
        </pc:sldMkLst>
        <pc:spChg chg="add mod">
          <ac:chgData name="Shelley Su" userId="9e18f721-a588-4387-9008-a04cc056033a" providerId="ADAL" clId="{551FC220-0A33-4C75-ABB4-E4AE739217EE}" dt="2023-03-21T12:20:43.996" v="23069" actId="1076"/>
          <ac:spMkLst>
            <pc:docMk/>
            <pc:sldMk cId="0" sldId="325"/>
            <ac:spMk id="2" creationId="{EDAACD4A-4317-C8EA-FD43-B5A0356E02AD}"/>
          </ac:spMkLst>
        </pc:spChg>
        <pc:spChg chg="mod">
          <ac:chgData name="Shelley Su" userId="9e18f721-a588-4387-9008-a04cc056033a" providerId="ADAL" clId="{551FC220-0A33-4C75-ABB4-E4AE739217EE}" dt="2023-03-21T12:20:46.528" v="23070" actId="1076"/>
          <ac:spMkLst>
            <pc:docMk/>
            <pc:sldMk cId="0" sldId="325"/>
            <ac:spMk id="6" creationId="{00000000-0000-0000-0000-000000000000}"/>
          </ac:spMkLst>
        </pc:spChg>
        <pc:spChg chg="mod">
          <ac:chgData name="Shelley Su" userId="9e18f721-a588-4387-9008-a04cc056033a" providerId="ADAL" clId="{551FC220-0A33-4C75-ABB4-E4AE739217EE}" dt="2023-03-20T18:32:34.443" v="828" actId="1076"/>
          <ac:spMkLst>
            <pc:docMk/>
            <pc:sldMk cId="0" sldId="325"/>
            <ac:spMk id="8" creationId="{00000000-0000-0000-0000-000000000000}"/>
          </ac:spMkLst>
        </pc:spChg>
        <pc:spChg chg="del">
          <ac:chgData name="Shelley Su" userId="9e18f721-a588-4387-9008-a04cc056033a" providerId="ADAL" clId="{551FC220-0A33-4C75-ABB4-E4AE739217EE}" dt="2023-03-20T17:50:03.692" v="0" actId="478"/>
          <ac:spMkLst>
            <pc:docMk/>
            <pc:sldMk cId="0" sldId="325"/>
            <ac:spMk id="15" creationId="{00000000-0000-0000-0000-000000000000}"/>
          </ac:spMkLst>
        </pc:spChg>
        <pc:grpChg chg="del">
          <ac:chgData name="Shelley Su" userId="9e18f721-a588-4387-9008-a04cc056033a" providerId="ADAL" clId="{551FC220-0A33-4C75-ABB4-E4AE739217EE}" dt="2023-03-20T17:53:22.799" v="256" actId="478"/>
          <ac:grpSpMkLst>
            <pc:docMk/>
            <pc:sldMk cId="0" sldId="325"/>
            <ac:grpSpMk id="17" creationId="{00000000-0000-0000-0000-000000000000}"/>
          </ac:grpSpMkLst>
        </pc:grpChg>
        <pc:picChg chg="add del mod">
          <ac:chgData name="Shelley Su" userId="9e18f721-a588-4387-9008-a04cc056033a" providerId="ADAL" clId="{551FC220-0A33-4C75-ABB4-E4AE739217EE}" dt="2023-03-21T12:20:34.693" v="23068" actId="478"/>
          <ac:picMkLst>
            <pc:docMk/>
            <pc:sldMk cId="0" sldId="325"/>
            <ac:picMk id="4" creationId="{880749AA-348A-DF4B-F937-EC6930496B36}"/>
          </ac:picMkLst>
        </pc:picChg>
        <pc:picChg chg="del">
          <ac:chgData name="Shelley Su" userId="9e18f721-a588-4387-9008-a04cc056033a" providerId="ADAL" clId="{551FC220-0A33-4C75-ABB4-E4AE739217EE}" dt="2023-03-20T17:50:03.692" v="0" actId="478"/>
          <ac:picMkLst>
            <pc:docMk/>
            <pc:sldMk cId="0" sldId="325"/>
            <ac:picMk id="19" creationId="{00000000-0000-0000-0000-000000000000}"/>
          </ac:picMkLst>
        </pc:picChg>
        <pc:picChg chg="del">
          <ac:chgData name="Shelley Su" userId="9e18f721-a588-4387-9008-a04cc056033a" providerId="ADAL" clId="{551FC220-0A33-4C75-ABB4-E4AE739217EE}" dt="2023-03-20T17:50:03.692" v="0" actId="478"/>
          <ac:picMkLst>
            <pc:docMk/>
            <pc:sldMk cId="0" sldId="325"/>
            <ac:picMk id="181249" creationId="{00000000-0000-0000-0000-000000000000}"/>
          </ac:picMkLst>
        </pc:picChg>
        <pc:picChg chg="del">
          <ac:chgData name="Shelley Su" userId="9e18f721-a588-4387-9008-a04cc056033a" providerId="ADAL" clId="{551FC220-0A33-4C75-ABB4-E4AE739217EE}" dt="2023-03-20T17:50:03.692" v="0" actId="478"/>
          <ac:picMkLst>
            <pc:docMk/>
            <pc:sldMk cId="0" sldId="325"/>
            <ac:picMk id="181251" creationId="{00000000-0000-0000-0000-000000000000}"/>
          </ac:picMkLst>
        </pc:picChg>
        <pc:picChg chg="del">
          <ac:chgData name="Shelley Su" userId="9e18f721-a588-4387-9008-a04cc056033a" providerId="ADAL" clId="{551FC220-0A33-4C75-ABB4-E4AE739217EE}" dt="2023-03-20T17:50:03.692" v="0" actId="478"/>
          <ac:picMkLst>
            <pc:docMk/>
            <pc:sldMk cId="0" sldId="325"/>
            <ac:picMk id="181252" creationId="{00000000-0000-0000-0000-000000000000}"/>
          </ac:picMkLst>
        </pc:picChg>
      </pc:sldChg>
      <pc:sldChg chg="addSp delSp modSp mod ord">
        <pc:chgData name="Shelley Su" userId="9e18f721-a588-4387-9008-a04cc056033a" providerId="ADAL" clId="{551FC220-0A33-4C75-ABB4-E4AE739217EE}" dt="2023-03-21T12:22:46.938" v="23107" actId="20577"/>
        <pc:sldMkLst>
          <pc:docMk/>
          <pc:sldMk cId="0" sldId="452"/>
        </pc:sldMkLst>
        <pc:spChg chg="add mod">
          <ac:chgData name="Shelley Su" userId="9e18f721-a588-4387-9008-a04cc056033a" providerId="ADAL" clId="{551FC220-0A33-4C75-ABB4-E4AE739217EE}" dt="2023-03-21T12:22:46.938" v="23107" actId="20577"/>
          <ac:spMkLst>
            <pc:docMk/>
            <pc:sldMk cId="0" sldId="452"/>
            <ac:spMk id="2" creationId="{22FB1332-751B-32D9-CD49-20045F11FF08}"/>
          </ac:spMkLst>
        </pc:spChg>
        <pc:spChg chg="mod">
          <ac:chgData name="Shelley Su" userId="9e18f721-a588-4387-9008-a04cc056033a" providerId="ADAL" clId="{551FC220-0A33-4C75-ABB4-E4AE739217EE}" dt="2023-03-20T23:21:51.804" v="8460" actId="20577"/>
          <ac:spMkLst>
            <pc:docMk/>
            <pc:sldMk cId="0" sldId="452"/>
            <ac:spMk id="4" creationId="{00000000-0000-0000-0000-000000000000}"/>
          </ac:spMkLst>
        </pc:spChg>
        <pc:grpChg chg="del">
          <ac:chgData name="Shelley Su" userId="9e18f721-a588-4387-9008-a04cc056033a" providerId="ADAL" clId="{551FC220-0A33-4C75-ABB4-E4AE739217EE}" dt="2023-03-20T18:04:48.929" v="348" actId="478"/>
          <ac:grpSpMkLst>
            <pc:docMk/>
            <pc:sldMk cId="0" sldId="452"/>
            <ac:grpSpMk id="7" creationId="{00000000-0000-0000-0000-000000000000}"/>
          </ac:grpSpMkLst>
        </pc:grpChg>
        <pc:picChg chg="del">
          <ac:chgData name="Shelley Su" userId="9e18f721-a588-4387-9008-a04cc056033a" providerId="ADAL" clId="{551FC220-0A33-4C75-ABB4-E4AE739217EE}" dt="2023-03-20T18:00:59.036" v="294" actId="478"/>
          <ac:picMkLst>
            <pc:docMk/>
            <pc:sldMk cId="0" sldId="452"/>
            <ac:picMk id="179201" creationId="{00000000-0000-0000-0000-000000000000}"/>
          </ac:picMkLst>
        </pc:picChg>
        <pc:picChg chg="del">
          <ac:chgData name="Shelley Su" userId="9e18f721-a588-4387-9008-a04cc056033a" providerId="ADAL" clId="{551FC220-0A33-4C75-ABB4-E4AE739217EE}" dt="2023-03-20T18:01:01.579" v="295" actId="478"/>
          <ac:picMkLst>
            <pc:docMk/>
            <pc:sldMk cId="0" sldId="452"/>
            <ac:picMk id="179202" creationId="{00000000-0000-0000-0000-000000000000}"/>
          </ac:picMkLst>
        </pc:picChg>
        <pc:picChg chg="del">
          <ac:chgData name="Shelley Su" userId="9e18f721-a588-4387-9008-a04cc056033a" providerId="ADAL" clId="{551FC220-0A33-4C75-ABB4-E4AE739217EE}" dt="2023-03-20T18:01:02.690" v="296" actId="478"/>
          <ac:picMkLst>
            <pc:docMk/>
            <pc:sldMk cId="0" sldId="452"/>
            <ac:picMk id="179204" creationId="{00000000-0000-0000-0000-000000000000}"/>
          </ac:picMkLst>
        </pc:picChg>
      </pc:sldChg>
      <pc:sldChg chg="delSp modSp del mod delAnim">
        <pc:chgData name="Shelley Su" userId="9e18f721-a588-4387-9008-a04cc056033a" providerId="ADAL" clId="{551FC220-0A33-4C75-ABB4-E4AE739217EE}" dt="2023-03-21T01:43:24.238" v="14203" actId="47"/>
        <pc:sldMkLst>
          <pc:docMk/>
          <pc:sldMk cId="0" sldId="576"/>
        </pc:sldMkLst>
        <pc:spChg chg="mod">
          <ac:chgData name="Shelley Su" userId="9e18f721-a588-4387-9008-a04cc056033a" providerId="ADAL" clId="{551FC220-0A33-4C75-ABB4-E4AE739217EE}" dt="2023-03-20T18:08:07.601" v="494" actId="20577"/>
          <ac:spMkLst>
            <pc:docMk/>
            <pc:sldMk cId="0" sldId="576"/>
            <ac:spMk id="24" creationId="{00000000-0000-0000-0000-000000000000}"/>
          </ac:spMkLst>
        </pc:spChg>
        <pc:grpChg chg="del">
          <ac:chgData name="Shelley Su" userId="9e18f721-a588-4387-9008-a04cc056033a" providerId="ADAL" clId="{551FC220-0A33-4C75-ABB4-E4AE739217EE}" dt="2023-03-20T18:01:10.068" v="297" actId="478"/>
          <ac:grpSpMkLst>
            <pc:docMk/>
            <pc:sldMk cId="0" sldId="576"/>
            <ac:grpSpMk id="21" creationId="{00000000-0000-0000-0000-000000000000}"/>
          </ac:grpSpMkLst>
        </pc:grpChg>
        <pc:grpChg chg="del">
          <ac:chgData name="Shelley Su" userId="9e18f721-a588-4387-9008-a04cc056033a" providerId="ADAL" clId="{551FC220-0A33-4C75-ABB4-E4AE739217EE}" dt="2023-03-20T18:01:10.826" v="298" actId="478"/>
          <ac:grpSpMkLst>
            <pc:docMk/>
            <pc:sldMk cId="0" sldId="576"/>
            <ac:grpSpMk id="22" creationId="{00000000-0000-0000-0000-000000000000}"/>
          </ac:grpSpMkLst>
        </pc:grpChg>
        <pc:grpChg chg="del">
          <ac:chgData name="Shelley Su" userId="9e18f721-a588-4387-9008-a04cc056033a" providerId="ADAL" clId="{551FC220-0A33-4C75-ABB4-E4AE739217EE}" dt="2023-03-20T18:01:11.752" v="299" actId="478"/>
          <ac:grpSpMkLst>
            <pc:docMk/>
            <pc:sldMk cId="0" sldId="576"/>
            <ac:grpSpMk id="23" creationId="{00000000-0000-0000-0000-000000000000}"/>
          </ac:grpSpMkLst>
        </pc:grpChg>
        <pc:grpChg chg="del">
          <ac:chgData name="Shelley Su" userId="9e18f721-a588-4387-9008-a04cc056033a" providerId="ADAL" clId="{551FC220-0A33-4C75-ABB4-E4AE739217EE}" dt="2023-03-20T18:01:14.125" v="302" actId="478"/>
          <ac:grpSpMkLst>
            <pc:docMk/>
            <pc:sldMk cId="0" sldId="576"/>
            <ac:grpSpMk id="34" creationId="{00000000-0000-0000-0000-000000000000}"/>
          </ac:grpSpMkLst>
        </pc:grpChg>
        <pc:grpChg chg="del">
          <ac:chgData name="Shelley Su" userId="9e18f721-a588-4387-9008-a04cc056033a" providerId="ADAL" clId="{551FC220-0A33-4C75-ABB4-E4AE739217EE}" dt="2023-03-20T18:01:12.937" v="301" actId="478"/>
          <ac:grpSpMkLst>
            <pc:docMk/>
            <pc:sldMk cId="0" sldId="576"/>
            <ac:grpSpMk id="35" creationId="{00000000-0000-0000-0000-000000000000}"/>
          </ac:grpSpMkLst>
        </pc:grpChg>
        <pc:grpChg chg="del">
          <ac:chgData name="Shelley Su" userId="9e18f721-a588-4387-9008-a04cc056033a" providerId="ADAL" clId="{551FC220-0A33-4C75-ABB4-E4AE739217EE}" dt="2023-03-20T18:01:15.455" v="304" actId="478"/>
          <ac:grpSpMkLst>
            <pc:docMk/>
            <pc:sldMk cId="0" sldId="576"/>
            <ac:grpSpMk id="36" creationId="{00000000-0000-0000-0000-000000000000}"/>
          </ac:grpSpMkLst>
        </pc:grpChg>
        <pc:grpChg chg="del">
          <ac:chgData name="Shelley Su" userId="9e18f721-a588-4387-9008-a04cc056033a" providerId="ADAL" clId="{551FC220-0A33-4C75-ABB4-E4AE739217EE}" dt="2023-03-20T18:01:12.218" v="300" actId="478"/>
          <ac:grpSpMkLst>
            <pc:docMk/>
            <pc:sldMk cId="0" sldId="576"/>
            <ac:grpSpMk id="37" creationId="{00000000-0000-0000-0000-000000000000}"/>
          </ac:grpSpMkLst>
        </pc:grpChg>
        <pc:grpChg chg="del">
          <ac:chgData name="Shelley Su" userId="9e18f721-a588-4387-9008-a04cc056033a" providerId="ADAL" clId="{551FC220-0A33-4C75-ABB4-E4AE739217EE}" dt="2023-03-20T18:01:14.888" v="303" actId="478"/>
          <ac:grpSpMkLst>
            <pc:docMk/>
            <pc:sldMk cId="0" sldId="576"/>
            <ac:grpSpMk id="38" creationId="{00000000-0000-0000-0000-000000000000}"/>
          </ac:grpSpMkLst>
        </pc:grpChg>
      </pc:sldChg>
      <pc:sldChg chg="addSp delSp modSp mod addAnim delAnim">
        <pc:chgData name="Shelley Su" userId="9e18f721-a588-4387-9008-a04cc056033a" providerId="ADAL" clId="{551FC220-0A33-4C75-ABB4-E4AE739217EE}" dt="2023-03-21T19:42:59.197" v="25438" actId="6549"/>
        <pc:sldMkLst>
          <pc:docMk/>
          <pc:sldMk cId="0" sldId="577"/>
        </pc:sldMkLst>
        <pc:spChg chg="mod">
          <ac:chgData name="Shelley Su" userId="9e18f721-a588-4387-9008-a04cc056033a" providerId="ADAL" clId="{551FC220-0A33-4C75-ABB4-E4AE739217EE}" dt="2023-03-20T22:38:34.226" v="7916" actId="20577"/>
          <ac:spMkLst>
            <pc:docMk/>
            <pc:sldMk cId="0" sldId="577"/>
            <ac:spMk id="3" creationId="{00000000-0000-0000-0000-000000000000}"/>
          </ac:spMkLst>
        </pc:spChg>
        <pc:spChg chg="mod">
          <ac:chgData name="Shelley Su" userId="9e18f721-a588-4387-9008-a04cc056033a" providerId="ADAL" clId="{551FC220-0A33-4C75-ABB4-E4AE739217EE}" dt="2023-03-21T19:42:59.197" v="25438" actId="6549"/>
          <ac:spMkLst>
            <pc:docMk/>
            <pc:sldMk cId="0" sldId="577"/>
            <ac:spMk id="4" creationId="{00000000-0000-0000-0000-000000000000}"/>
          </ac:spMkLst>
        </pc:spChg>
        <pc:spChg chg="del mod topLvl">
          <ac:chgData name="Shelley Su" userId="9e18f721-a588-4387-9008-a04cc056033a" providerId="ADAL" clId="{551FC220-0A33-4C75-ABB4-E4AE739217EE}" dt="2023-03-20T22:38:40.122" v="7917" actId="478"/>
          <ac:spMkLst>
            <pc:docMk/>
            <pc:sldMk cId="0" sldId="577"/>
            <ac:spMk id="6" creationId="{00000000-0000-0000-0000-000000000000}"/>
          </ac:spMkLst>
        </pc:spChg>
        <pc:spChg chg="del mod topLvl">
          <ac:chgData name="Shelley Su" userId="9e18f721-a588-4387-9008-a04cc056033a" providerId="ADAL" clId="{551FC220-0A33-4C75-ABB4-E4AE739217EE}" dt="2023-03-20T18:05:49.680" v="352" actId="478"/>
          <ac:spMkLst>
            <pc:docMk/>
            <pc:sldMk cId="0" sldId="577"/>
            <ac:spMk id="8" creationId="{00000000-0000-0000-0000-000000000000}"/>
          </ac:spMkLst>
        </pc:spChg>
        <pc:grpChg chg="add del">
          <ac:chgData name="Shelley Su" userId="9e18f721-a588-4387-9008-a04cc056033a" providerId="ADAL" clId="{551FC220-0A33-4C75-ABB4-E4AE739217EE}" dt="2023-03-20T18:01:27.953" v="309" actId="478"/>
          <ac:grpSpMkLst>
            <pc:docMk/>
            <pc:sldMk cId="0" sldId="577"/>
            <ac:grpSpMk id="9" creationId="{00000000-0000-0000-0000-000000000000}"/>
          </ac:grpSpMkLst>
        </pc:grpChg>
        <pc:grpChg chg="del">
          <ac:chgData name="Shelley Su" userId="9e18f721-a588-4387-9008-a04cc056033a" providerId="ADAL" clId="{551FC220-0A33-4C75-ABB4-E4AE739217EE}" dt="2023-03-20T18:01:26.077" v="308" actId="478"/>
          <ac:grpSpMkLst>
            <pc:docMk/>
            <pc:sldMk cId="0" sldId="577"/>
            <ac:grpSpMk id="10" creationId="{00000000-0000-0000-0000-000000000000}"/>
          </ac:grpSpMkLst>
        </pc:grpChg>
        <pc:picChg chg="del">
          <ac:chgData name="Shelley Su" userId="9e18f721-a588-4387-9008-a04cc056033a" providerId="ADAL" clId="{551FC220-0A33-4C75-ABB4-E4AE739217EE}" dt="2023-03-20T18:01:18.814" v="305" actId="478"/>
          <ac:picMkLst>
            <pc:docMk/>
            <pc:sldMk cId="0" sldId="577"/>
            <ac:picMk id="2" creationId="{00000000-0000-0000-0000-000000000000}"/>
          </ac:picMkLst>
        </pc:picChg>
        <pc:picChg chg="add del">
          <ac:chgData name="Shelley Su" userId="9e18f721-a588-4387-9008-a04cc056033a" providerId="ADAL" clId="{551FC220-0A33-4C75-ABB4-E4AE739217EE}" dt="2023-03-21T01:36:17.140" v="14065" actId="22"/>
          <ac:picMkLst>
            <pc:docMk/>
            <pc:sldMk cId="0" sldId="577"/>
            <ac:picMk id="7" creationId="{2455CA3F-4BB7-52B8-9F4B-2124E4FBAD9D}"/>
          </ac:picMkLst>
        </pc:picChg>
        <pc:picChg chg="del topLvl">
          <ac:chgData name="Shelley Su" userId="9e18f721-a588-4387-9008-a04cc056033a" providerId="ADAL" clId="{551FC220-0A33-4C75-ABB4-E4AE739217EE}" dt="2023-03-20T18:01:26.077" v="308" actId="478"/>
          <ac:picMkLst>
            <pc:docMk/>
            <pc:sldMk cId="0" sldId="577"/>
            <ac:picMk id="249858" creationId="{00000000-0000-0000-0000-000000000000}"/>
          </ac:picMkLst>
        </pc:picChg>
        <pc:picChg chg="del topLvl">
          <ac:chgData name="Shelley Su" userId="9e18f721-a588-4387-9008-a04cc056033a" providerId="ADAL" clId="{551FC220-0A33-4C75-ABB4-E4AE739217EE}" dt="2023-03-20T18:01:27.953" v="309" actId="478"/>
          <ac:picMkLst>
            <pc:docMk/>
            <pc:sldMk cId="0" sldId="577"/>
            <ac:picMk id="249859" creationId="{00000000-0000-0000-0000-000000000000}"/>
          </ac:picMkLst>
        </pc:picChg>
      </pc:sldChg>
      <pc:sldChg chg="addSp delSp del mod addAnim delAnim">
        <pc:chgData name="Shelley Su" userId="9e18f721-a588-4387-9008-a04cc056033a" providerId="ADAL" clId="{551FC220-0A33-4C75-ABB4-E4AE739217EE}" dt="2023-03-21T01:36:39.426" v="14067" actId="47"/>
        <pc:sldMkLst>
          <pc:docMk/>
          <pc:sldMk cId="0" sldId="578"/>
        </pc:sldMkLst>
        <pc:spChg chg="topLvl">
          <ac:chgData name="Shelley Su" userId="9e18f721-a588-4387-9008-a04cc056033a" providerId="ADAL" clId="{551FC220-0A33-4C75-ABB4-E4AE739217EE}" dt="2023-03-20T18:01:38.316" v="312" actId="478"/>
          <ac:spMkLst>
            <pc:docMk/>
            <pc:sldMk cId="0" sldId="578"/>
            <ac:spMk id="7" creationId="{00000000-0000-0000-0000-000000000000}"/>
          </ac:spMkLst>
        </pc:spChg>
        <pc:spChg chg="topLvl">
          <ac:chgData name="Shelley Su" userId="9e18f721-a588-4387-9008-a04cc056033a" providerId="ADAL" clId="{551FC220-0A33-4C75-ABB4-E4AE739217EE}" dt="2023-03-20T20:07:07.584" v="4637" actId="478"/>
          <ac:spMkLst>
            <pc:docMk/>
            <pc:sldMk cId="0" sldId="578"/>
            <ac:spMk id="9" creationId="{00000000-0000-0000-0000-000000000000}"/>
          </ac:spMkLst>
        </pc:spChg>
        <pc:grpChg chg="add del">
          <ac:chgData name="Shelley Su" userId="9e18f721-a588-4387-9008-a04cc056033a" providerId="ADAL" clId="{551FC220-0A33-4C75-ABB4-E4AE739217EE}" dt="2023-03-20T18:01:38.316" v="312" actId="478"/>
          <ac:grpSpMkLst>
            <pc:docMk/>
            <pc:sldMk cId="0" sldId="578"/>
            <ac:grpSpMk id="10" creationId="{00000000-0000-0000-0000-000000000000}"/>
          </ac:grpSpMkLst>
        </pc:grpChg>
        <pc:grpChg chg="add del">
          <ac:chgData name="Shelley Su" userId="9e18f721-a588-4387-9008-a04cc056033a" providerId="ADAL" clId="{551FC220-0A33-4C75-ABB4-E4AE739217EE}" dt="2023-03-20T20:07:10.742" v="4638" actId="478"/>
          <ac:grpSpMkLst>
            <pc:docMk/>
            <pc:sldMk cId="0" sldId="578"/>
            <ac:grpSpMk id="11" creationId="{00000000-0000-0000-0000-000000000000}"/>
          </ac:grpSpMkLst>
        </pc:grpChg>
        <pc:picChg chg="del topLvl">
          <ac:chgData name="Shelley Su" userId="9e18f721-a588-4387-9008-a04cc056033a" providerId="ADAL" clId="{551FC220-0A33-4C75-ABB4-E4AE739217EE}" dt="2023-03-20T18:01:38.316" v="312" actId="478"/>
          <ac:picMkLst>
            <pc:docMk/>
            <pc:sldMk cId="0" sldId="578"/>
            <ac:picMk id="250882" creationId="{00000000-0000-0000-0000-000000000000}"/>
          </ac:picMkLst>
        </pc:picChg>
        <pc:picChg chg="add del topLvl">
          <ac:chgData name="Shelley Su" userId="9e18f721-a588-4387-9008-a04cc056033a" providerId="ADAL" clId="{551FC220-0A33-4C75-ABB4-E4AE739217EE}" dt="2023-03-20T20:07:10.742" v="4638" actId="478"/>
          <ac:picMkLst>
            <pc:docMk/>
            <pc:sldMk cId="0" sldId="578"/>
            <ac:picMk id="250883" creationId="{00000000-0000-0000-0000-000000000000}"/>
          </ac:picMkLst>
        </pc:picChg>
      </pc:sldChg>
      <pc:sldChg chg="del">
        <pc:chgData name="Shelley Su" userId="9e18f721-a588-4387-9008-a04cc056033a" providerId="ADAL" clId="{551FC220-0A33-4C75-ABB4-E4AE739217EE}" dt="2023-03-21T01:36:40.679" v="14068" actId="47"/>
        <pc:sldMkLst>
          <pc:docMk/>
          <pc:sldMk cId="0" sldId="579"/>
        </pc:sldMkLst>
      </pc:sldChg>
      <pc:sldChg chg="modSp add mod ord">
        <pc:chgData name="Shelley Su" userId="9e18f721-a588-4387-9008-a04cc056033a" providerId="ADAL" clId="{551FC220-0A33-4C75-ABB4-E4AE739217EE}" dt="2023-03-21T20:44:53.874" v="26562" actId="20577"/>
        <pc:sldMkLst>
          <pc:docMk/>
          <pc:sldMk cId="2600647137" sldId="580"/>
        </pc:sldMkLst>
        <pc:spChg chg="mod">
          <ac:chgData name="Shelley Su" userId="9e18f721-a588-4387-9008-a04cc056033a" providerId="ADAL" clId="{551FC220-0A33-4C75-ABB4-E4AE739217EE}" dt="2023-03-21T20:44:53.874" v="26562" actId="20577"/>
          <ac:spMkLst>
            <pc:docMk/>
            <pc:sldMk cId="2600647137" sldId="580"/>
            <ac:spMk id="2" creationId="{22FB1332-751B-32D9-CD49-20045F11FF08}"/>
          </ac:spMkLst>
        </pc:spChg>
        <pc:spChg chg="mod">
          <ac:chgData name="Shelley Su" userId="9e18f721-a588-4387-9008-a04cc056033a" providerId="ADAL" clId="{551FC220-0A33-4C75-ABB4-E4AE739217EE}" dt="2023-03-20T18:55:34.247" v="1297" actId="20577"/>
          <ac:spMkLst>
            <pc:docMk/>
            <pc:sldMk cId="2600647137" sldId="580"/>
            <ac:spMk id="4" creationId="{00000000-0000-0000-0000-000000000000}"/>
          </ac:spMkLst>
        </pc:spChg>
      </pc:sldChg>
      <pc:sldChg chg="modSp new del mod">
        <pc:chgData name="Shelley Su" userId="9e18f721-a588-4387-9008-a04cc056033a" providerId="ADAL" clId="{551FC220-0A33-4C75-ABB4-E4AE739217EE}" dt="2023-03-20T18:13:50.121" v="570" actId="47"/>
        <pc:sldMkLst>
          <pc:docMk/>
          <pc:sldMk cId="3903655476" sldId="580"/>
        </pc:sldMkLst>
        <pc:spChg chg="mod">
          <ac:chgData name="Shelley Su" userId="9e18f721-a588-4387-9008-a04cc056033a" providerId="ADAL" clId="{551FC220-0A33-4C75-ABB4-E4AE739217EE}" dt="2023-03-20T18:13:28.253" v="569" actId="1076"/>
          <ac:spMkLst>
            <pc:docMk/>
            <pc:sldMk cId="3903655476" sldId="580"/>
            <ac:spMk id="2" creationId="{60E71130-6302-ECB2-CAE5-44FC58D6EF91}"/>
          </ac:spMkLst>
        </pc:spChg>
        <pc:spChg chg="mod">
          <ac:chgData name="Shelley Su" userId="9e18f721-a588-4387-9008-a04cc056033a" providerId="ADAL" clId="{551FC220-0A33-4C75-ABB4-E4AE739217EE}" dt="2023-03-20T18:13:17.423" v="567" actId="20577"/>
          <ac:spMkLst>
            <pc:docMk/>
            <pc:sldMk cId="3903655476" sldId="580"/>
            <ac:spMk id="3" creationId="{A3A441D1-F16C-2DC8-49F6-1C1C60E8C7E3}"/>
          </ac:spMkLst>
        </pc:spChg>
      </pc:sldChg>
      <pc:sldChg chg="modSp add mod ord">
        <pc:chgData name="Shelley Su" userId="9e18f721-a588-4387-9008-a04cc056033a" providerId="ADAL" clId="{551FC220-0A33-4C75-ABB4-E4AE739217EE}" dt="2023-03-21T12:24:55.045" v="23222" actId="20577"/>
        <pc:sldMkLst>
          <pc:docMk/>
          <pc:sldMk cId="1194573760" sldId="581"/>
        </pc:sldMkLst>
        <pc:spChg chg="mod">
          <ac:chgData name="Shelley Su" userId="9e18f721-a588-4387-9008-a04cc056033a" providerId="ADAL" clId="{551FC220-0A33-4C75-ABB4-E4AE739217EE}" dt="2023-03-21T12:24:55.045" v="23222" actId="20577"/>
          <ac:spMkLst>
            <pc:docMk/>
            <pc:sldMk cId="1194573760" sldId="581"/>
            <ac:spMk id="2" creationId="{22FB1332-751B-32D9-CD49-20045F11FF08}"/>
          </ac:spMkLst>
        </pc:spChg>
        <pc:spChg chg="mod">
          <ac:chgData name="Shelley Su" userId="9e18f721-a588-4387-9008-a04cc056033a" providerId="ADAL" clId="{551FC220-0A33-4C75-ABB4-E4AE739217EE}" dt="2023-03-20T18:56:01.139" v="1345" actId="20577"/>
          <ac:spMkLst>
            <pc:docMk/>
            <pc:sldMk cId="1194573760" sldId="581"/>
            <ac:spMk id="4" creationId="{00000000-0000-0000-0000-000000000000}"/>
          </ac:spMkLst>
        </pc:spChg>
      </pc:sldChg>
      <pc:sldChg chg="addSp delSp modSp add mod ord">
        <pc:chgData name="Shelley Su" userId="9e18f721-a588-4387-9008-a04cc056033a" providerId="ADAL" clId="{551FC220-0A33-4C75-ABB4-E4AE739217EE}" dt="2023-03-21T01:12:55.217" v="13178" actId="1076"/>
        <pc:sldMkLst>
          <pc:docMk/>
          <pc:sldMk cId="1887153744" sldId="582"/>
        </pc:sldMkLst>
        <pc:spChg chg="add del mod">
          <ac:chgData name="Shelley Su" userId="9e18f721-a588-4387-9008-a04cc056033a" providerId="ADAL" clId="{551FC220-0A33-4C75-ABB4-E4AE739217EE}" dt="2023-03-21T01:12:44.531" v="13177" actId="20577"/>
          <ac:spMkLst>
            <pc:docMk/>
            <pc:sldMk cId="1887153744" sldId="582"/>
            <ac:spMk id="2" creationId="{22FB1332-751B-32D9-CD49-20045F11FF08}"/>
          </ac:spMkLst>
        </pc:spChg>
        <pc:spChg chg="mod">
          <ac:chgData name="Shelley Su" userId="9e18f721-a588-4387-9008-a04cc056033a" providerId="ADAL" clId="{551FC220-0A33-4C75-ABB4-E4AE739217EE}" dt="2023-03-20T18:57:05.413" v="1424" actId="20577"/>
          <ac:spMkLst>
            <pc:docMk/>
            <pc:sldMk cId="1887153744" sldId="582"/>
            <ac:spMk id="4" creationId="{00000000-0000-0000-0000-000000000000}"/>
          </ac:spMkLst>
        </pc:spChg>
        <pc:graphicFrameChg chg="add del modGraphic">
          <ac:chgData name="Shelley Su" userId="9e18f721-a588-4387-9008-a04cc056033a" providerId="ADAL" clId="{551FC220-0A33-4C75-ABB4-E4AE739217EE}" dt="2023-03-21T00:54:58.592" v="12113" actId="3680"/>
          <ac:graphicFrameMkLst>
            <pc:docMk/>
            <pc:sldMk cId="1887153744" sldId="582"/>
            <ac:graphicFrameMk id="3" creationId="{129BEE1D-E5EC-4F84-E47F-696A97309D3B}"/>
          </ac:graphicFrameMkLst>
        </pc:graphicFrameChg>
        <pc:graphicFrameChg chg="add mod modGraphic">
          <ac:chgData name="Shelley Su" userId="9e18f721-a588-4387-9008-a04cc056033a" providerId="ADAL" clId="{551FC220-0A33-4C75-ABB4-E4AE739217EE}" dt="2023-03-21T01:12:55.217" v="13178" actId="1076"/>
          <ac:graphicFrameMkLst>
            <pc:docMk/>
            <pc:sldMk cId="1887153744" sldId="582"/>
            <ac:graphicFrameMk id="5" creationId="{0DABFF12-3FE9-51D8-A8EB-AE8096FD3B6C}"/>
          </ac:graphicFrameMkLst>
        </pc:graphicFrameChg>
      </pc:sldChg>
      <pc:sldChg chg="add del">
        <pc:chgData name="Shelley Su" userId="9e18f721-a588-4387-9008-a04cc056033a" providerId="ADAL" clId="{551FC220-0A33-4C75-ABB4-E4AE739217EE}" dt="2023-03-20T18:56:32.099" v="1386" actId="47"/>
        <pc:sldMkLst>
          <pc:docMk/>
          <pc:sldMk cId="3904792532" sldId="583"/>
        </pc:sldMkLst>
      </pc:sldChg>
      <pc:sldChg chg="add del">
        <pc:chgData name="Shelley Su" userId="9e18f721-a588-4387-9008-a04cc056033a" providerId="ADAL" clId="{551FC220-0A33-4C75-ABB4-E4AE739217EE}" dt="2023-03-20T18:56:33.089" v="1387" actId="47"/>
        <pc:sldMkLst>
          <pc:docMk/>
          <pc:sldMk cId="2127216779" sldId="584"/>
        </pc:sldMkLst>
      </pc:sldChg>
      <pc:sldChg chg="addSp delSp modSp add mod">
        <pc:chgData name="Shelley Su" userId="9e18f721-a588-4387-9008-a04cc056033a" providerId="ADAL" clId="{551FC220-0A33-4C75-ABB4-E4AE739217EE}" dt="2023-03-21T19:53:50.728" v="25635" actId="14100"/>
        <pc:sldMkLst>
          <pc:docMk/>
          <pc:sldMk cId="1265917613" sldId="585"/>
        </pc:sldMkLst>
        <pc:spChg chg="del">
          <ac:chgData name="Shelley Su" userId="9e18f721-a588-4387-9008-a04cc056033a" providerId="ADAL" clId="{551FC220-0A33-4C75-ABB4-E4AE739217EE}" dt="2023-03-21T01:42:52.970" v="14186" actId="478"/>
          <ac:spMkLst>
            <pc:docMk/>
            <pc:sldMk cId="1265917613" sldId="585"/>
            <ac:spMk id="2" creationId="{22FB1332-751B-32D9-CD49-20045F11FF08}"/>
          </ac:spMkLst>
        </pc:spChg>
        <pc:spChg chg="add mod">
          <ac:chgData name="Shelley Su" userId="9e18f721-a588-4387-9008-a04cc056033a" providerId="ADAL" clId="{551FC220-0A33-4C75-ABB4-E4AE739217EE}" dt="2023-03-21T19:53:50.728" v="25635" actId="14100"/>
          <ac:spMkLst>
            <pc:docMk/>
            <pc:sldMk cId="1265917613" sldId="585"/>
            <ac:spMk id="3" creationId="{DD7A3878-992F-166C-C398-B4D4B4F035D8}"/>
          </ac:spMkLst>
        </pc:spChg>
        <pc:spChg chg="mod">
          <ac:chgData name="Shelley Su" userId="9e18f721-a588-4387-9008-a04cc056033a" providerId="ADAL" clId="{551FC220-0A33-4C75-ABB4-E4AE739217EE}" dt="2023-03-21T19:47:00.583" v="25540" actId="20577"/>
          <ac:spMkLst>
            <pc:docMk/>
            <pc:sldMk cId="1265917613" sldId="585"/>
            <ac:spMk id="4" creationId="{00000000-0000-0000-0000-000000000000}"/>
          </ac:spMkLst>
        </pc:spChg>
        <pc:picChg chg="add del mod">
          <ac:chgData name="Shelley Su" userId="9e18f721-a588-4387-9008-a04cc056033a" providerId="ADAL" clId="{551FC220-0A33-4C75-ABB4-E4AE739217EE}" dt="2023-03-21T19:43:04.543" v="25439" actId="478"/>
          <ac:picMkLst>
            <pc:docMk/>
            <pc:sldMk cId="1265917613" sldId="585"/>
            <ac:picMk id="5" creationId="{7D3CEF75-B041-5EBC-5665-AB3FC538D703}"/>
          </ac:picMkLst>
        </pc:picChg>
        <pc:picChg chg="add mod">
          <ac:chgData name="Shelley Su" userId="9e18f721-a588-4387-9008-a04cc056033a" providerId="ADAL" clId="{551FC220-0A33-4C75-ABB4-E4AE739217EE}" dt="2023-03-21T19:46:50.990" v="25521" actId="1076"/>
          <ac:picMkLst>
            <pc:docMk/>
            <pc:sldMk cId="1265917613" sldId="585"/>
            <ac:picMk id="7" creationId="{ACC4C757-DA7F-1686-DEF6-CC6D0C70E3C0}"/>
          </ac:picMkLst>
        </pc:picChg>
        <pc:picChg chg="add mod">
          <ac:chgData name="Shelley Su" userId="9e18f721-a588-4387-9008-a04cc056033a" providerId="ADAL" clId="{551FC220-0A33-4C75-ABB4-E4AE739217EE}" dt="2023-03-21T19:46:48.092" v="25520" actId="1076"/>
          <ac:picMkLst>
            <pc:docMk/>
            <pc:sldMk cId="1265917613" sldId="585"/>
            <ac:picMk id="9" creationId="{6379C32E-1EED-502E-C45E-04E8B5E6FC16}"/>
          </ac:picMkLst>
        </pc:picChg>
      </pc:sldChg>
      <pc:sldChg chg="addSp delSp modSp add del mod">
        <pc:chgData name="Shelley Su" userId="9e18f721-a588-4387-9008-a04cc056033a" providerId="ADAL" clId="{551FC220-0A33-4C75-ABB4-E4AE739217EE}" dt="2023-03-21T20:04:46.278" v="25636" actId="47"/>
        <pc:sldMkLst>
          <pc:docMk/>
          <pc:sldMk cId="2636657792" sldId="586"/>
        </pc:sldMkLst>
        <pc:spChg chg="del">
          <ac:chgData name="Shelley Su" userId="9e18f721-a588-4387-9008-a04cc056033a" providerId="ADAL" clId="{551FC220-0A33-4C75-ABB4-E4AE739217EE}" dt="2023-03-21T01:43:15.587" v="14200" actId="478"/>
          <ac:spMkLst>
            <pc:docMk/>
            <pc:sldMk cId="2636657792" sldId="586"/>
            <ac:spMk id="2" creationId="{22FB1332-751B-32D9-CD49-20045F11FF08}"/>
          </ac:spMkLst>
        </pc:spChg>
        <pc:spChg chg="add mod">
          <ac:chgData name="Shelley Su" userId="9e18f721-a588-4387-9008-a04cc056033a" providerId="ADAL" clId="{551FC220-0A33-4C75-ABB4-E4AE739217EE}" dt="2023-03-21T19:45:08.359" v="25493"/>
          <ac:spMkLst>
            <pc:docMk/>
            <pc:sldMk cId="2636657792" sldId="586"/>
            <ac:spMk id="3" creationId="{3B6AFCA0-293A-F821-A811-69145081FA26}"/>
          </ac:spMkLst>
        </pc:spChg>
        <pc:spChg chg="mod">
          <ac:chgData name="Shelley Su" userId="9e18f721-a588-4387-9008-a04cc056033a" providerId="ADAL" clId="{551FC220-0A33-4C75-ABB4-E4AE739217EE}" dt="2023-03-21T06:04:09.260" v="23064" actId="20577"/>
          <ac:spMkLst>
            <pc:docMk/>
            <pc:sldMk cId="2636657792" sldId="586"/>
            <ac:spMk id="4" creationId="{00000000-0000-0000-0000-000000000000}"/>
          </ac:spMkLst>
        </pc:spChg>
        <pc:picChg chg="add del mod">
          <ac:chgData name="Shelley Su" userId="9e18f721-a588-4387-9008-a04cc056033a" providerId="ADAL" clId="{551FC220-0A33-4C75-ABB4-E4AE739217EE}" dt="2023-03-21T19:45:07.255" v="25490"/>
          <ac:picMkLst>
            <pc:docMk/>
            <pc:sldMk cId="2636657792" sldId="586"/>
            <ac:picMk id="2" creationId="{90E0E14E-30DD-38A6-FDD0-B125235EF891}"/>
          </ac:picMkLst>
        </pc:picChg>
      </pc:sldChg>
      <pc:sldChg chg="add del">
        <pc:chgData name="Shelley Su" userId="9e18f721-a588-4387-9008-a04cc056033a" providerId="ADAL" clId="{551FC220-0A33-4C75-ABB4-E4AE739217EE}" dt="2023-03-20T19:02:59.004" v="1706" actId="47"/>
        <pc:sldMkLst>
          <pc:docMk/>
          <pc:sldMk cId="3901451530" sldId="587"/>
        </pc:sldMkLst>
      </pc:sldChg>
      <pc:sldChg chg="add del">
        <pc:chgData name="Shelley Su" userId="9e18f721-a588-4387-9008-a04cc056033a" providerId="ADAL" clId="{551FC220-0A33-4C75-ABB4-E4AE739217EE}" dt="2023-03-20T19:02:59.004" v="1706" actId="47"/>
        <pc:sldMkLst>
          <pc:docMk/>
          <pc:sldMk cId="580527749" sldId="588"/>
        </pc:sldMkLst>
      </pc:sldChg>
      <pc:sldChg chg="add del">
        <pc:chgData name="Shelley Su" userId="9e18f721-a588-4387-9008-a04cc056033a" providerId="ADAL" clId="{551FC220-0A33-4C75-ABB4-E4AE739217EE}" dt="2023-03-20T19:02:59.004" v="1706" actId="47"/>
        <pc:sldMkLst>
          <pc:docMk/>
          <pc:sldMk cId="1264045955" sldId="589"/>
        </pc:sldMkLst>
      </pc:sldChg>
      <pc:sldChg chg="add del">
        <pc:chgData name="Shelley Su" userId="9e18f721-a588-4387-9008-a04cc056033a" providerId="ADAL" clId="{551FC220-0A33-4C75-ABB4-E4AE739217EE}" dt="2023-03-20T19:02:59.004" v="1706" actId="47"/>
        <pc:sldMkLst>
          <pc:docMk/>
          <pc:sldMk cId="1698267439" sldId="590"/>
        </pc:sldMkLst>
      </pc:sldChg>
      <pc:sldChg chg="add del">
        <pc:chgData name="Shelley Su" userId="9e18f721-a588-4387-9008-a04cc056033a" providerId="ADAL" clId="{551FC220-0A33-4C75-ABB4-E4AE739217EE}" dt="2023-03-20T19:02:59.004" v="1706" actId="47"/>
        <pc:sldMkLst>
          <pc:docMk/>
          <pc:sldMk cId="2207664107" sldId="591"/>
        </pc:sldMkLst>
      </pc:sldChg>
      <pc:sldChg chg="add del">
        <pc:chgData name="Shelley Su" userId="9e18f721-a588-4387-9008-a04cc056033a" providerId="ADAL" clId="{551FC220-0A33-4C75-ABB4-E4AE739217EE}" dt="2023-03-20T19:02:59.004" v="1706" actId="47"/>
        <pc:sldMkLst>
          <pc:docMk/>
          <pc:sldMk cId="1329180581" sldId="592"/>
        </pc:sldMkLst>
      </pc:sldChg>
      <pc:sldChg chg="add del">
        <pc:chgData name="Shelley Su" userId="9e18f721-a588-4387-9008-a04cc056033a" providerId="ADAL" clId="{551FC220-0A33-4C75-ABB4-E4AE739217EE}" dt="2023-03-20T19:02:59.004" v="1706" actId="47"/>
        <pc:sldMkLst>
          <pc:docMk/>
          <pc:sldMk cId="1406430601" sldId="593"/>
        </pc:sldMkLst>
      </pc:sldChg>
      <pc:sldChg chg="add del">
        <pc:chgData name="Shelley Su" userId="9e18f721-a588-4387-9008-a04cc056033a" providerId="ADAL" clId="{551FC220-0A33-4C75-ABB4-E4AE739217EE}" dt="2023-03-20T19:02:59.004" v="1706" actId="47"/>
        <pc:sldMkLst>
          <pc:docMk/>
          <pc:sldMk cId="2462703928" sldId="594"/>
        </pc:sldMkLst>
      </pc:sldChg>
      <pc:sldChg chg="add del">
        <pc:chgData name="Shelley Su" userId="9e18f721-a588-4387-9008-a04cc056033a" providerId="ADAL" clId="{551FC220-0A33-4C75-ABB4-E4AE739217EE}" dt="2023-03-20T19:02:59.004" v="1706" actId="47"/>
        <pc:sldMkLst>
          <pc:docMk/>
          <pc:sldMk cId="1516038881" sldId="595"/>
        </pc:sldMkLst>
      </pc:sldChg>
      <pc:sldChg chg="add del">
        <pc:chgData name="Shelley Su" userId="9e18f721-a588-4387-9008-a04cc056033a" providerId="ADAL" clId="{551FC220-0A33-4C75-ABB4-E4AE739217EE}" dt="2023-03-20T19:02:59.004" v="1706" actId="47"/>
        <pc:sldMkLst>
          <pc:docMk/>
          <pc:sldMk cId="2700133937" sldId="596"/>
        </pc:sldMkLst>
      </pc:sldChg>
      <pc:sldChg chg="add del">
        <pc:chgData name="Shelley Su" userId="9e18f721-a588-4387-9008-a04cc056033a" providerId="ADAL" clId="{551FC220-0A33-4C75-ABB4-E4AE739217EE}" dt="2023-03-20T19:02:59.004" v="1706" actId="47"/>
        <pc:sldMkLst>
          <pc:docMk/>
          <pc:sldMk cId="3030005208" sldId="597"/>
        </pc:sldMkLst>
      </pc:sldChg>
      <pc:sldChg chg="add del">
        <pc:chgData name="Shelley Su" userId="9e18f721-a588-4387-9008-a04cc056033a" providerId="ADAL" clId="{551FC220-0A33-4C75-ABB4-E4AE739217EE}" dt="2023-03-20T19:02:59.004" v="1706" actId="47"/>
        <pc:sldMkLst>
          <pc:docMk/>
          <pc:sldMk cId="142484270" sldId="598"/>
        </pc:sldMkLst>
      </pc:sldChg>
      <pc:sldChg chg="add del">
        <pc:chgData name="Shelley Su" userId="9e18f721-a588-4387-9008-a04cc056033a" providerId="ADAL" clId="{551FC220-0A33-4C75-ABB4-E4AE739217EE}" dt="2023-03-21T01:43:20.954" v="14202" actId="47"/>
        <pc:sldMkLst>
          <pc:docMk/>
          <pc:sldMk cId="2606432712" sldId="599"/>
        </pc:sldMkLst>
      </pc:sldChg>
      <pc:sldChg chg="modSp new del mod ord">
        <pc:chgData name="Shelley Su" userId="9e18f721-a588-4387-9008-a04cc056033a" providerId="ADAL" clId="{551FC220-0A33-4C75-ABB4-E4AE739217EE}" dt="2023-03-20T18:54:07.209" v="1260" actId="47"/>
        <pc:sldMkLst>
          <pc:docMk/>
          <pc:sldMk cId="1470177727" sldId="600"/>
        </pc:sldMkLst>
        <pc:spChg chg="mod">
          <ac:chgData name="Shelley Su" userId="9e18f721-a588-4387-9008-a04cc056033a" providerId="ADAL" clId="{551FC220-0A33-4C75-ABB4-E4AE739217EE}" dt="2023-03-20T18:33:45.337" v="834" actId="20577"/>
          <ac:spMkLst>
            <pc:docMk/>
            <pc:sldMk cId="1470177727" sldId="600"/>
            <ac:spMk id="2" creationId="{2A75A0A6-CE1E-E916-3CE1-C6C0219DE48A}"/>
          </ac:spMkLst>
        </pc:spChg>
        <pc:spChg chg="mod">
          <ac:chgData name="Shelley Su" userId="9e18f721-a588-4387-9008-a04cc056033a" providerId="ADAL" clId="{551FC220-0A33-4C75-ABB4-E4AE739217EE}" dt="2023-03-20T18:17:47.554" v="644" actId="20577"/>
          <ac:spMkLst>
            <pc:docMk/>
            <pc:sldMk cId="1470177727" sldId="600"/>
            <ac:spMk id="3" creationId="{B84179A1-8784-FE1A-B8BB-9FF84D011B80}"/>
          </ac:spMkLst>
        </pc:spChg>
      </pc:sldChg>
      <pc:sldChg chg="modSp add mod">
        <pc:chgData name="Shelley Su" userId="9e18f721-a588-4387-9008-a04cc056033a" providerId="ADAL" clId="{551FC220-0A33-4C75-ABB4-E4AE739217EE}" dt="2023-03-21T19:05:49.288" v="24726" actId="20577"/>
        <pc:sldMkLst>
          <pc:docMk/>
          <pc:sldMk cId="2941513383" sldId="601"/>
        </pc:sldMkLst>
        <pc:spChg chg="mod">
          <ac:chgData name="Shelley Su" userId="9e18f721-a588-4387-9008-a04cc056033a" providerId="ADAL" clId="{551FC220-0A33-4C75-ABB4-E4AE739217EE}" dt="2023-03-21T19:05:49.288" v="24726" actId="20577"/>
          <ac:spMkLst>
            <pc:docMk/>
            <pc:sldMk cId="2941513383" sldId="601"/>
            <ac:spMk id="2" creationId="{2A75A0A6-CE1E-E916-3CE1-C6C0219DE48A}"/>
          </ac:spMkLst>
        </pc:spChg>
        <pc:spChg chg="mod">
          <ac:chgData name="Shelley Su" userId="9e18f721-a588-4387-9008-a04cc056033a" providerId="ADAL" clId="{551FC220-0A33-4C75-ABB4-E4AE739217EE}" dt="2023-03-20T18:53:56.754" v="1259" actId="20577"/>
          <ac:spMkLst>
            <pc:docMk/>
            <pc:sldMk cId="2941513383" sldId="601"/>
            <ac:spMk id="3" creationId="{B84179A1-8784-FE1A-B8BB-9FF84D011B80}"/>
          </ac:spMkLst>
        </pc:spChg>
      </pc:sldChg>
      <pc:sldChg chg="modSp add mod ord">
        <pc:chgData name="Shelley Su" userId="9e18f721-a588-4387-9008-a04cc056033a" providerId="ADAL" clId="{551FC220-0A33-4C75-ABB4-E4AE739217EE}" dt="2023-03-20T23:22:04.250" v="8464" actId="20577"/>
        <pc:sldMkLst>
          <pc:docMk/>
          <pc:sldMk cId="3406421455" sldId="602"/>
        </pc:sldMkLst>
        <pc:spChg chg="mod">
          <ac:chgData name="Shelley Su" userId="9e18f721-a588-4387-9008-a04cc056033a" providerId="ADAL" clId="{551FC220-0A33-4C75-ABB4-E4AE739217EE}" dt="2023-03-20T19:10:03.745" v="1865" actId="20577"/>
          <ac:spMkLst>
            <pc:docMk/>
            <pc:sldMk cId="3406421455" sldId="602"/>
            <ac:spMk id="2" creationId="{2A75A0A6-CE1E-E916-3CE1-C6C0219DE48A}"/>
          </ac:spMkLst>
        </pc:spChg>
        <pc:spChg chg="mod">
          <ac:chgData name="Shelley Su" userId="9e18f721-a588-4387-9008-a04cc056033a" providerId="ADAL" clId="{551FC220-0A33-4C75-ABB4-E4AE739217EE}" dt="2023-03-20T23:22:04.250" v="8464" actId="20577"/>
          <ac:spMkLst>
            <pc:docMk/>
            <pc:sldMk cId="3406421455" sldId="602"/>
            <ac:spMk id="3" creationId="{B84179A1-8784-FE1A-B8BB-9FF84D011B80}"/>
          </ac:spMkLst>
        </pc:spChg>
      </pc:sldChg>
      <pc:sldChg chg="modSp add mod">
        <pc:chgData name="Shelley Su" userId="9e18f721-a588-4387-9008-a04cc056033a" providerId="ADAL" clId="{551FC220-0A33-4C75-ABB4-E4AE739217EE}" dt="2023-03-21T19:36:28.453" v="25366" actId="6549"/>
        <pc:sldMkLst>
          <pc:docMk/>
          <pc:sldMk cId="4011247608" sldId="603"/>
        </pc:sldMkLst>
        <pc:spChg chg="mod">
          <ac:chgData name="Shelley Su" userId="9e18f721-a588-4387-9008-a04cc056033a" providerId="ADAL" clId="{551FC220-0A33-4C75-ABB4-E4AE739217EE}" dt="2023-03-20T18:20:19.591" v="790" actId="20577"/>
          <ac:spMkLst>
            <pc:docMk/>
            <pc:sldMk cId="4011247608" sldId="603"/>
            <ac:spMk id="2" creationId="{2A75A0A6-CE1E-E916-3CE1-C6C0219DE48A}"/>
          </ac:spMkLst>
        </pc:spChg>
        <pc:spChg chg="mod">
          <ac:chgData name="Shelley Su" userId="9e18f721-a588-4387-9008-a04cc056033a" providerId="ADAL" clId="{551FC220-0A33-4C75-ABB4-E4AE739217EE}" dt="2023-03-21T19:36:28.453" v="25366" actId="6549"/>
          <ac:spMkLst>
            <pc:docMk/>
            <pc:sldMk cId="4011247608" sldId="603"/>
            <ac:spMk id="3" creationId="{B84179A1-8784-FE1A-B8BB-9FF84D011B80}"/>
          </ac:spMkLst>
        </pc:spChg>
      </pc:sldChg>
      <pc:sldChg chg="modSp add mod ord">
        <pc:chgData name="Shelley Su" userId="9e18f721-a588-4387-9008-a04cc056033a" providerId="ADAL" clId="{551FC220-0A33-4C75-ABB4-E4AE739217EE}" dt="2023-03-21T12:26:44.456" v="23348" actId="20577"/>
        <pc:sldMkLst>
          <pc:docMk/>
          <pc:sldMk cId="965144823" sldId="604"/>
        </pc:sldMkLst>
        <pc:spChg chg="mod">
          <ac:chgData name="Shelley Su" userId="9e18f721-a588-4387-9008-a04cc056033a" providerId="ADAL" clId="{551FC220-0A33-4C75-ABB4-E4AE739217EE}" dt="2023-03-21T12:26:44.456" v="23348" actId="20577"/>
          <ac:spMkLst>
            <pc:docMk/>
            <pc:sldMk cId="965144823" sldId="604"/>
            <ac:spMk id="2" creationId="{22FB1332-751B-32D9-CD49-20045F11FF08}"/>
          </ac:spMkLst>
        </pc:spChg>
      </pc:sldChg>
      <pc:sldChg chg="addSp delSp modSp add mod">
        <pc:chgData name="Shelley Su" userId="9e18f721-a588-4387-9008-a04cc056033a" providerId="ADAL" clId="{551FC220-0A33-4C75-ABB4-E4AE739217EE}" dt="2023-03-21T01:35:11.027" v="14056" actId="20577"/>
        <pc:sldMkLst>
          <pc:docMk/>
          <pc:sldMk cId="3036422648" sldId="605"/>
        </pc:sldMkLst>
        <pc:spChg chg="del mod">
          <ac:chgData name="Shelley Su" userId="9e18f721-a588-4387-9008-a04cc056033a" providerId="ADAL" clId="{551FC220-0A33-4C75-ABB4-E4AE739217EE}" dt="2023-03-21T01:35:02.373" v="14052"/>
          <ac:spMkLst>
            <pc:docMk/>
            <pc:sldMk cId="3036422648" sldId="605"/>
            <ac:spMk id="2" creationId="{22FB1332-751B-32D9-CD49-20045F11FF08}"/>
          </ac:spMkLst>
        </pc:spChg>
        <pc:spChg chg="mod">
          <ac:chgData name="Shelley Su" userId="9e18f721-a588-4387-9008-a04cc056033a" providerId="ADAL" clId="{551FC220-0A33-4C75-ABB4-E4AE739217EE}" dt="2023-03-21T01:35:11.027" v="14056" actId="20577"/>
          <ac:spMkLst>
            <pc:docMk/>
            <pc:sldMk cId="3036422648" sldId="605"/>
            <ac:spMk id="4" creationId="{00000000-0000-0000-0000-000000000000}"/>
          </ac:spMkLst>
        </pc:spChg>
        <pc:picChg chg="add">
          <ac:chgData name="Shelley Su" userId="9e18f721-a588-4387-9008-a04cc056033a" providerId="ADAL" clId="{551FC220-0A33-4C75-ABB4-E4AE739217EE}" dt="2023-03-21T01:34:59.789" v="14050" actId="22"/>
          <ac:picMkLst>
            <pc:docMk/>
            <pc:sldMk cId="3036422648" sldId="605"/>
            <ac:picMk id="5" creationId="{D8AE55C1-618A-8389-D03B-613603A2E4CD}"/>
          </ac:picMkLst>
        </pc:picChg>
      </pc:sldChg>
      <pc:sldChg chg="addSp delSp modSp add mod">
        <pc:chgData name="Shelley Su" userId="9e18f721-a588-4387-9008-a04cc056033a" providerId="ADAL" clId="{551FC220-0A33-4C75-ABB4-E4AE739217EE}" dt="2023-03-21T02:06:40.193" v="14774" actId="20577"/>
        <pc:sldMkLst>
          <pc:docMk/>
          <pc:sldMk cId="1749647864" sldId="606"/>
        </pc:sldMkLst>
        <pc:spChg chg="mod">
          <ac:chgData name="Shelley Su" userId="9e18f721-a588-4387-9008-a04cc056033a" providerId="ADAL" clId="{551FC220-0A33-4C75-ABB4-E4AE739217EE}" dt="2023-03-21T02:06:40.193" v="14774" actId="20577"/>
          <ac:spMkLst>
            <pc:docMk/>
            <pc:sldMk cId="1749647864" sldId="606"/>
            <ac:spMk id="2" creationId="{22FB1332-751B-32D9-CD49-20045F11FF08}"/>
          </ac:spMkLst>
        </pc:spChg>
        <pc:spChg chg="add del mod">
          <ac:chgData name="Shelley Su" userId="9e18f721-a588-4387-9008-a04cc056033a" providerId="ADAL" clId="{551FC220-0A33-4C75-ABB4-E4AE739217EE}" dt="2023-03-21T01:58:50.950" v="14378"/>
          <ac:spMkLst>
            <pc:docMk/>
            <pc:sldMk cId="1749647864" sldId="606"/>
            <ac:spMk id="3" creationId="{844482D0-95F5-CE92-9172-75FB9BEF8335}"/>
          </ac:spMkLst>
        </pc:spChg>
        <pc:spChg chg="mod">
          <ac:chgData name="Shelley Su" userId="9e18f721-a588-4387-9008-a04cc056033a" providerId="ADAL" clId="{551FC220-0A33-4C75-ABB4-E4AE739217EE}" dt="2023-03-20T18:58:06.248" v="1510" actId="20577"/>
          <ac:spMkLst>
            <pc:docMk/>
            <pc:sldMk cId="1749647864" sldId="606"/>
            <ac:spMk id="4" creationId="{00000000-0000-0000-0000-000000000000}"/>
          </ac:spMkLst>
        </pc:spChg>
      </pc:sldChg>
      <pc:sldChg chg="addSp delSp modSp add mod">
        <pc:chgData name="Shelley Su" userId="9e18f721-a588-4387-9008-a04cc056033a" providerId="ADAL" clId="{551FC220-0A33-4C75-ABB4-E4AE739217EE}" dt="2023-03-21T02:38:33.944" v="15727" actId="20577"/>
        <pc:sldMkLst>
          <pc:docMk/>
          <pc:sldMk cId="4098370146" sldId="607"/>
        </pc:sldMkLst>
        <pc:spChg chg="del mod">
          <ac:chgData name="Shelley Su" userId="9e18f721-a588-4387-9008-a04cc056033a" providerId="ADAL" clId="{551FC220-0A33-4C75-ABB4-E4AE739217EE}" dt="2023-03-21T02:27:52.703" v="15691" actId="478"/>
          <ac:spMkLst>
            <pc:docMk/>
            <pc:sldMk cId="4098370146" sldId="607"/>
            <ac:spMk id="2" creationId="{22FB1332-751B-32D9-CD49-20045F11FF08}"/>
          </ac:spMkLst>
        </pc:spChg>
        <pc:spChg chg="mod">
          <ac:chgData name="Shelley Su" userId="9e18f721-a588-4387-9008-a04cc056033a" providerId="ADAL" clId="{551FC220-0A33-4C75-ABB4-E4AE739217EE}" dt="2023-03-21T02:38:33.944" v="15727" actId="20577"/>
          <ac:spMkLst>
            <pc:docMk/>
            <pc:sldMk cId="4098370146" sldId="607"/>
            <ac:spMk id="4" creationId="{00000000-0000-0000-0000-000000000000}"/>
          </ac:spMkLst>
        </pc:spChg>
        <pc:picChg chg="add mod">
          <ac:chgData name="Shelley Su" userId="9e18f721-a588-4387-9008-a04cc056033a" providerId="ADAL" clId="{551FC220-0A33-4C75-ABB4-E4AE739217EE}" dt="2023-03-21T02:28:16.572" v="15698" actId="1076"/>
          <ac:picMkLst>
            <pc:docMk/>
            <pc:sldMk cId="4098370146" sldId="607"/>
            <ac:picMk id="5" creationId="{FE8257AA-E4FD-4436-3CE2-C3283165C49B}"/>
          </ac:picMkLst>
        </pc:picChg>
      </pc:sldChg>
      <pc:sldChg chg="addSp delSp modSp add mod">
        <pc:chgData name="Shelley Su" userId="9e18f721-a588-4387-9008-a04cc056033a" providerId="ADAL" clId="{551FC220-0A33-4C75-ABB4-E4AE739217EE}" dt="2023-03-21T06:03:27.262" v="23046" actId="114"/>
        <pc:sldMkLst>
          <pc:docMk/>
          <pc:sldMk cId="2034390405" sldId="608"/>
        </pc:sldMkLst>
        <pc:spChg chg="del">
          <ac:chgData name="Shelley Su" userId="9e18f721-a588-4387-9008-a04cc056033a" providerId="ADAL" clId="{551FC220-0A33-4C75-ABB4-E4AE739217EE}" dt="2023-03-21T01:41:16.487" v="14157" actId="478"/>
          <ac:spMkLst>
            <pc:docMk/>
            <pc:sldMk cId="2034390405" sldId="608"/>
            <ac:spMk id="2" creationId="{22FB1332-751B-32D9-CD49-20045F11FF08}"/>
          </ac:spMkLst>
        </pc:spChg>
        <pc:spChg chg="add mod">
          <ac:chgData name="Shelley Su" userId="9e18f721-a588-4387-9008-a04cc056033a" providerId="ADAL" clId="{551FC220-0A33-4C75-ABB4-E4AE739217EE}" dt="2023-03-21T06:03:27.262" v="23046" actId="114"/>
          <ac:spMkLst>
            <pc:docMk/>
            <pc:sldMk cId="2034390405" sldId="608"/>
            <ac:spMk id="3" creationId="{9E32B81E-C317-9611-47FA-1A36E91AE2CD}"/>
          </ac:spMkLst>
        </pc:spChg>
        <pc:spChg chg="mod">
          <ac:chgData name="Shelley Su" userId="9e18f721-a588-4387-9008-a04cc056033a" providerId="ADAL" clId="{551FC220-0A33-4C75-ABB4-E4AE739217EE}" dt="2023-03-20T18:59:42.278" v="1568" actId="20577"/>
          <ac:spMkLst>
            <pc:docMk/>
            <pc:sldMk cId="2034390405" sldId="608"/>
            <ac:spMk id="4" creationId="{00000000-0000-0000-0000-000000000000}"/>
          </ac:spMkLst>
        </pc:spChg>
      </pc:sldChg>
      <pc:sldChg chg="addSp delSp modSp add mod">
        <pc:chgData name="Shelley Su" userId="9e18f721-a588-4387-9008-a04cc056033a" providerId="ADAL" clId="{551FC220-0A33-4C75-ABB4-E4AE739217EE}" dt="2023-03-21T20:48:03.903" v="26638" actId="20577"/>
        <pc:sldMkLst>
          <pc:docMk/>
          <pc:sldMk cId="1303142712" sldId="609"/>
        </pc:sldMkLst>
        <pc:spChg chg="del">
          <ac:chgData name="Shelley Su" userId="9e18f721-a588-4387-9008-a04cc056033a" providerId="ADAL" clId="{551FC220-0A33-4C75-ABB4-E4AE739217EE}" dt="2023-03-21T01:41:33.651" v="14159" actId="478"/>
          <ac:spMkLst>
            <pc:docMk/>
            <pc:sldMk cId="1303142712" sldId="609"/>
            <ac:spMk id="2" creationId="{22FB1332-751B-32D9-CD49-20045F11FF08}"/>
          </ac:spMkLst>
        </pc:spChg>
        <pc:spChg chg="add mod">
          <ac:chgData name="Shelley Su" userId="9e18f721-a588-4387-9008-a04cc056033a" providerId="ADAL" clId="{551FC220-0A33-4C75-ABB4-E4AE739217EE}" dt="2023-03-21T20:48:03.903" v="26638" actId="20577"/>
          <ac:spMkLst>
            <pc:docMk/>
            <pc:sldMk cId="1303142712" sldId="609"/>
            <ac:spMk id="3" creationId="{13F9CAE0-189D-3644-722E-08797C286207}"/>
          </ac:spMkLst>
        </pc:spChg>
        <pc:spChg chg="mod">
          <ac:chgData name="Shelley Su" userId="9e18f721-a588-4387-9008-a04cc056033a" providerId="ADAL" clId="{551FC220-0A33-4C75-ABB4-E4AE739217EE}" dt="2023-03-20T19:00:14.472" v="1581" actId="20577"/>
          <ac:spMkLst>
            <pc:docMk/>
            <pc:sldMk cId="1303142712" sldId="609"/>
            <ac:spMk id="4" creationId="{00000000-0000-0000-0000-000000000000}"/>
          </ac:spMkLst>
        </pc:spChg>
      </pc:sldChg>
      <pc:sldChg chg="addSp delSp modSp add mod ord">
        <pc:chgData name="Shelley Su" userId="9e18f721-a588-4387-9008-a04cc056033a" providerId="ADAL" clId="{551FC220-0A33-4C75-ABB4-E4AE739217EE}" dt="2023-03-21T05:42:57.203" v="22348" actId="20577"/>
        <pc:sldMkLst>
          <pc:docMk/>
          <pc:sldMk cId="1921025553" sldId="610"/>
        </pc:sldMkLst>
        <pc:spChg chg="del">
          <ac:chgData name="Shelley Su" userId="9e18f721-a588-4387-9008-a04cc056033a" providerId="ADAL" clId="{551FC220-0A33-4C75-ABB4-E4AE739217EE}" dt="2023-03-21T01:41:45.249" v="14161" actId="478"/>
          <ac:spMkLst>
            <pc:docMk/>
            <pc:sldMk cId="1921025553" sldId="610"/>
            <ac:spMk id="2" creationId="{22FB1332-751B-32D9-CD49-20045F11FF08}"/>
          </ac:spMkLst>
        </pc:spChg>
        <pc:spChg chg="add mod">
          <ac:chgData name="Shelley Su" userId="9e18f721-a588-4387-9008-a04cc056033a" providerId="ADAL" clId="{551FC220-0A33-4C75-ABB4-E4AE739217EE}" dt="2023-03-21T05:42:57.203" v="22348" actId="20577"/>
          <ac:spMkLst>
            <pc:docMk/>
            <pc:sldMk cId="1921025553" sldId="610"/>
            <ac:spMk id="3" creationId="{B33ADCA3-79D8-2618-872F-7505C2CA1A50}"/>
          </ac:spMkLst>
        </pc:spChg>
        <pc:spChg chg="mod">
          <ac:chgData name="Shelley Su" userId="9e18f721-a588-4387-9008-a04cc056033a" providerId="ADAL" clId="{551FC220-0A33-4C75-ABB4-E4AE739217EE}" dt="2023-03-20T19:00:18.493" v="1582" actId="20577"/>
          <ac:spMkLst>
            <pc:docMk/>
            <pc:sldMk cId="1921025553" sldId="610"/>
            <ac:spMk id="4" creationId="{00000000-0000-0000-0000-000000000000}"/>
          </ac:spMkLst>
        </pc:spChg>
      </pc:sldChg>
      <pc:sldChg chg="addSp delSp modSp add mod">
        <pc:chgData name="Shelley Su" userId="9e18f721-a588-4387-9008-a04cc056033a" providerId="ADAL" clId="{551FC220-0A33-4C75-ABB4-E4AE739217EE}" dt="2023-03-21T18:35:50.513" v="23578" actId="20577"/>
        <pc:sldMkLst>
          <pc:docMk/>
          <pc:sldMk cId="3037903060" sldId="611"/>
        </pc:sldMkLst>
        <pc:spChg chg="del">
          <ac:chgData name="Shelley Su" userId="9e18f721-a588-4387-9008-a04cc056033a" providerId="ADAL" clId="{551FC220-0A33-4C75-ABB4-E4AE739217EE}" dt="2023-03-21T01:41:55.155" v="14163" actId="478"/>
          <ac:spMkLst>
            <pc:docMk/>
            <pc:sldMk cId="3037903060" sldId="611"/>
            <ac:spMk id="2" creationId="{22FB1332-751B-32D9-CD49-20045F11FF08}"/>
          </ac:spMkLst>
        </pc:spChg>
        <pc:spChg chg="add mod">
          <ac:chgData name="Shelley Su" userId="9e18f721-a588-4387-9008-a04cc056033a" providerId="ADAL" clId="{551FC220-0A33-4C75-ABB4-E4AE739217EE}" dt="2023-03-21T18:35:50.513" v="23578" actId="20577"/>
          <ac:spMkLst>
            <pc:docMk/>
            <pc:sldMk cId="3037903060" sldId="611"/>
            <ac:spMk id="3" creationId="{EB57AFD7-EB87-1207-E18D-97370C7523CE}"/>
          </ac:spMkLst>
        </pc:spChg>
        <pc:spChg chg="mod">
          <ac:chgData name="Shelley Su" userId="9e18f721-a588-4387-9008-a04cc056033a" providerId="ADAL" clId="{551FC220-0A33-4C75-ABB4-E4AE739217EE}" dt="2023-03-20T19:00:34.800" v="1609" actId="20577"/>
          <ac:spMkLst>
            <pc:docMk/>
            <pc:sldMk cId="3037903060" sldId="611"/>
            <ac:spMk id="4" creationId="{00000000-0000-0000-0000-000000000000}"/>
          </ac:spMkLst>
        </pc:spChg>
        <pc:picChg chg="add mod">
          <ac:chgData name="Shelley Su" userId="9e18f721-a588-4387-9008-a04cc056033a" providerId="ADAL" clId="{551FC220-0A33-4C75-ABB4-E4AE739217EE}" dt="2023-03-21T18:35:01.462" v="23571" actId="1076"/>
          <ac:picMkLst>
            <pc:docMk/>
            <pc:sldMk cId="3037903060" sldId="611"/>
            <ac:picMk id="5" creationId="{855158D9-0F77-1929-6943-7ADABAB0E0FD}"/>
          </ac:picMkLst>
        </pc:picChg>
        <pc:picChg chg="add mod">
          <ac:chgData name="Shelley Su" userId="9e18f721-a588-4387-9008-a04cc056033a" providerId="ADAL" clId="{551FC220-0A33-4C75-ABB4-E4AE739217EE}" dt="2023-03-21T18:34:53.628" v="23569" actId="1076"/>
          <ac:picMkLst>
            <pc:docMk/>
            <pc:sldMk cId="3037903060" sldId="611"/>
            <ac:picMk id="7" creationId="{2124EECC-92F2-9216-A53A-86677A618B11}"/>
          </ac:picMkLst>
        </pc:picChg>
      </pc:sldChg>
      <pc:sldChg chg="addSp delSp modSp add mod">
        <pc:chgData name="Shelley Su" userId="9e18f721-a588-4387-9008-a04cc056033a" providerId="ADAL" clId="{551FC220-0A33-4C75-ABB4-E4AE739217EE}" dt="2023-03-21T18:49:53.869" v="24082" actId="1076"/>
        <pc:sldMkLst>
          <pc:docMk/>
          <pc:sldMk cId="1566111115" sldId="612"/>
        </pc:sldMkLst>
        <pc:spChg chg="del">
          <ac:chgData name="Shelley Su" userId="9e18f721-a588-4387-9008-a04cc056033a" providerId="ADAL" clId="{551FC220-0A33-4C75-ABB4-E4AE739217EE}" dt="2023-03-21T01:42:30.172" v="14180" actId="478"/>
          <ac:spMkLst>
            <pc:docMk/>
            <pc:sldMk cId="1566111115" sldId="612"/>
            <ac:spMk id="2" creationId="{22FB1332-751B-32D9-CD49-20045F11FF08}"/>
          </ac:spMkLst>
        </pc:spChg>
        <pc:spChg chg="add mod">
          <ac:chgData name="Shelley Su" userId="9e18f721-a588-4387-9008-a04cc056033a" providerId="ADAL" clId="{551FC220-0A33-4C75-ABB4-E4AE739217EE}" dt="2023-03-21T18:49:27.076" v="24076" actId="20577"/>
          <ac:spMkLst>
            <pc:docMk/>
            <pc:sldMk cId="1566111115" sldId="612"/>
            <ac:spMk id="3" creationId="{6D0A05CC-3EC0-F089-04F6-6A496374BE35}"/>
          </ac:spMkLst>
        </pc:spChg>
        <pc:spChg chg="mod">
          <ac:chgData name="Shelley Su" userId="9e18f721-a588-4387-9008-a04cc056033a" providerId="ADAL" clId="{551FC220-0A33-4C75-ABB4-E4AE739217EE}" dt="2023-03-21T02:34:01.756" v="15714" actId="20577"/>
          <ac:spMkLst>
            <pc:docMk/>
            <pc:sldMk cId="1566111115" sldId="612"/>
            <ac:spMk id="4" creationId="{00000000-0000-0000-0000-000000000000}"/>
          </ac:spMkLst>
        </pc:spChg>
        <pc:picChg chg="add mod">
          <ac:chgData name="Shelley Su" userId="9e18f721-a588-4387-9008-a04cc056033a" providerId="ADAL" clId="{551FC220-0A33-4C75-ABB4-E4AE739217EE}" dt="2023-03-21T18:49:53.869" v="24082" actId="1076"/>
          <ac:picMkLst>
            <pc:docMk/>
            <pc:sldMk cId="1566111115" sldId="612"/>
            <ac:picMk id="5" creationId="{507DB1F9-0E19-321C-D563-7D7CFD517C61}"/>
          </ac:picMkLst>
        </pc:picChg>
        <pc:picChg chg="add mod">
          <ac:chgData name="Shelley Su" userId="9e18f721-a588-4387-9008-a04cc056033a" providerId="ADAL" clId="{551FC220-0A33-4C75-ABB4-E4AE739217EE}" dt="2023-03-21T18:49:37.224" v="24078" actId="1076"/>
          <ac:picMkLst>
            <pc:docMk/>
            <pc:sldMk cId="1566111115" sldId="612"/>
            <ac:picMk id="7" creationId="{AAC98F10-A80F-AAA4-3264-3830F355C02C}"/>
          </ac:picMkLst>
        </pc:picChg>
      </pc:sldChg>
      <pc:sldChg chg="addSp delSp modSp add mod">
        <pc:chgData name="Shelley Su" userId="9e18f721-a588-4387-9008-a04cc056033a" providerId="ADAL" clId="{551FC220-0A33-4C75-ABB4-E4AE739217EE}" dt="2023-03-21T19:03:38.753" v="24717" actId="20577"/>
        <pc:sldMkLst>
          <pc:docMk/>
          <pc:sldMk cId="3536125660" sldId="613"/>
        </pc:sldMkLst>
        <pc:spChg chg="del">
          <ac:chgData name="Shelley Su" userId="9e18f721-a588-4387-9008-a04cc056033a" providerId="ADAL" clId="{551FC220-0A33-4C75-ABB4-E4AE739217EE}" dt="2023-03-21T01:42:37.473" v="14182" actId="478"/>
          <ac:spMkLst>
            <pc:docMk/>
            <pc:sldMk cId="3536125660" sldId="613"/>
            <ac:spMk id="2" creationId="{22FB1332-751B-32D9-CD49-20045F11FF08}"/>
          </ac:spMkLst>
        </pc:spChg>
        <pc:spChg chg="add mod">
          <ac:chgData name="Shelley Su" userId="9e18f721-a588-4387-9008-a04cc056033a" providerId="ADAL" clId="{551FC220-0A33-4C75-ABB4-E4AE739217EE}" dt="2023-03-21T19:03:38.753" v="24717" actId="20577"/>
          <ac:spMkLst>
            <pc:docMk/>
            <pc:sldMk cId="3536125660" sldId="613"/>
            <ac:spMk id="3" creationId="{0C134B55-B58C-CE15-B3CD-F9DDFA18AC36}"/>
          </ac:spMkLst>
        </pc:spChg>
        <pc:spChg chg="mod">
          <ac:chgData name="Shelley Su" userId="9e18f721-a588-4387-9008-a04cc056033a" providerId="ADAL" clId="{551FC220-0A33-4C75-ABB4-E4AE739217EE}" dt="2023-03-21T02:34:07.429" v="15715" actId="20577"/>
          <ac:spMkLst>
            <pc:docMk/>
            <pc:sldMk cId="3536125660" sldId="613"/>
            <ac:spMk id="4" creationId="{00000000-0000-0000-0000-000000000000}"/>
          </ac:spMkLst>
        </pc:spChg>
        <pc:picChg chg="add del">
          <ac:chgData name="Shelley Su" userId="9e18f721-a588-4387-9008-a04cc056033a" providerId="ADAL" clId="{551FC220-0A33-4C75-ABB4-E4AE739217EE}" dt="2023-03-21T18:58:23.595" v="24186" actId="478"/>
          <ac:picMkLst>
            <pc:docMk/>
            <pc:sldMk cId="3536125660" sldId="613"/>
            <ac:picMk id="5" creationId="{9AA433C9-02D3-E3FC-04FE-4AD91868D876}"/>
          </ac:picMkLst>
        </pc:picChg>
        <pc:picChg chg="add mod">
          <ac:chgData name="Shelley Su" userId="9e18f721-a588-4387-9008-a04cc056033a" providerId="ADAL" clId="{551FC220-0A33-4C75-ABB4-E4AE739217EE}" dt="2023-03-21T18:59:20.546" v="24202" actId="1076"/>
          <ac:picMkLst>
            <pc:docMk/>
            <pc:sldMk cId="3536125660" sldId="613"/>
            <ac:picMk id="7" creationId="{F088BFFA-D3A6-A4D3-1C52-DAF75C25265E}"/>
          </ac:picMkLst>
        </pc:picChg>
      </pc:sldChg>
      <pc:sldChg chg="addSp delSp modSp add mod">
        <pc:chgData name="Shelley Su" userId="9e18f721-a588-4387-9008-a04cc056033a" providerId="ADAL" clId="{551FC220-0A33-4C75-ABB4-E4AE739217EE}" dt="2023-03-21T03:43:00.498" v="17533" actId="20577"/>
        <pc:sldMkLst>
          <pc:docMk/>
          <pc:sldMk cId="2323565260" sldId="614"/>
        </pc:sldMkLst>
        <pc:spChg chg="del">
          <ac:chgData name="Shelley Su" userId="9e18f721-a588-4387-9008-a04cc056033a" providerId="ADAL" clId="{551FC220-0A33-4C75-ABB4-E4AE739217EE}" dt="2023-03-21T01:42:44.014" v="14184" actId="478"/>
          <ac:spMkLst>
            <pc:docMk/>
            <pc:sldMk cId="2323565260" sldId="614"/>
            <ac:spMk id="2" creationId="{22FB1332-751B-32D9-CD49-20045F11FF08}"/>
          </ac:spMkLst>
        </pc:spChg>
        <pc:spChg chg="add mod">
          <ac:chgData name="Shelley Su" userId="9e18f721-a588-4387-9008-a04cc056033a" providerId="ADAL" clId="{551FC220-0A33-4C75-ABB4-E4AE739217EE}" dt="2023-03-21T03:43:00.498" v="17533" actId="20577"/>
          <ac:spMkLst>
            <pc:docMk/>
            <pc:sldMk cId="2323565260" sldId="614"/>
            <ac:spMk id="3" creationId="{3DF59534-3D00-624C-0F57-95EBDAECD6AC}"/>
          </ac:spMkLst>
        </pc:spChg>
        <pc:spChg chg="mod">
          <ac:chgData name="Shelley Su" userId="9e18f721-a588-4387-9008-a04cc056033a" providerId="ADAL" clId="{551FC220-0A33-4C75-ABB4-E4AE739217EE}" dt="2023-03-20T19:02:22.048" v="1705" actId="20577"/>
          <ac:spMkLst>
            <pc:docMk/>
            <pc:sldMk cId="2323565260" sldId="614"/>
            <ac:spMk id="4" creationId="{00000000-0000-0000-0000-000000000000}"/>
          </ac:spMkLst>
        </pc:spChg>
      </pc:sldChg>
      <pc:sldChg chg="addSp delSp modSp add mod ord">
        <pc:chgData name="Shelley Su" userId="9e18f721-a588-4387-9008-a04cc056033a" providerId="ADAL" clId="{551FC220-0A33-4C75-ABB4-E4AE739217EE}" dt="2023-03-20T23:01:28.402" v="8232" actId="20577"/>
        <pc:sldMkLst>
          <pc:docMk/>
          <pc:sldMk cId="3033765217" sldId="615"/>
        </pc:sldMkLst>
        <pc:spChg chg="mod">
          <ac:chgData name="Shelley Su" userId="9e18f721-a588-4387-9008-a04cc056033a" providerId="ADAL" clId="{551FC220-0A33-4C75-ABB4-E4AE739217EE}" dt="2023-03-20T23:01:28.402" v="8232" actId="20577"/>
          <ac:spMkLst>
            <pc:docMk/>
            <pc:sldMk cId="3033765217" sldId="615"/>
            <ac:spMk id="2" creationId="{22FB1332-751B-32D9-CD49-20045F11FF08}"/>
          </ac:spMkLst>
        </pc:spChg>
        <pc:spChg chg="add del mod">
          <ac:chgData name="Shelley Su" userId="9e18f721-a588-4387-9008-a04cc056033a" providerId="ADAL" clId="{551FC220-0A33-4C75-ABB4-E4AE739217EE}" dt="2023-03-20T20:30:50.162" v="5112" actId="478"/>
          <ac:spMkLst>
            <pc:docMk/>
            <pc:sldMk cId="3033765217" sldId="615"/>
            <ac:spMk id="3" creationId="{0B097C0F-9A6B-B539-E829-65AC0DB4EF07}"/>
          </ac:spMkLst>
        </pc:spChg>
        <pc:spChg chg="mod">
          <ac:chgData name="Shelley Su" userId="9e18f721-a588-4387-9008-a04cc056033a" providerId="ADAL" clId="{551FC220-0A33-4C75-ABB4-E4AE739217EE}" dt="2023-03-20T19:10:17.279" v="1889" actId="20577"/>
          <ac:spMkLst>
            <pc:docMk/>
            <pc:sldMk cId="3033765217" sldId="615"/>
            <ac:spMk id="4" creationId="{00000000-0000-0000-0000-000000000000}"/>
          </ac:spMkLst>
        </pc:spChg>
        <pc:spChg chg="add del mod">
          <ac:chgData name="Shelley Su" userId="9e18f721-a588-4387-9008-a04cc056033a" providerId="ADAL" clId="{551FC220-0A33-4C75-ABB4-E4AE739217EE}" dt="2023-03-20T20:30:50.162" v="5112" actId="478"/>
          <ac:spMkLst>
            <pc:docMk/>
            <pc:sldMk cId="3033765217" sldId="615"/>
            <ac:spMk id="5" creationId="{0DBF2F55-B6F2-1099-A593-47CAB4AC24E7}"/>
          </ac:spMkLst>
        </pc:spChg>
        <pc:spChg chg="add del mod">
          <ac:chgData name="Shelley Su" userId="9e18f721-a588-4387-9008-a04cc056033a" providerId="ADAL" clId="{551FC220-0A33-4C75-ABB4-E4AE739217EE}" dt="2023-03-20T20:30:50.162" v="5112" actId="478"/>
          <ac:spMkLst>
            <pc:docMk/>
            <pc:sldMk cId="3033765217" sldId="615"/>
            <ac:spMk id="6" creationId="{8BDB1A63-BC47-70CB-7F6F-65034F5410B7}"/>
          </ac:spMkLst>
        </pc:spChg>
        <pc:spChg chg="add del mod">
          <ac:chgData name="Shelley Su" userId="9e18f721-a588-4387-9008-a04cc056033a" providerId="ADAL" clId="{551FC220-0A33-4C75-ABB4-E4AE739217EE}" dt="2023-03-20T20:30:50.162" v="5112" actId="478"/>
          <ac:spMkLst>
            <pc:docMk/>
            <pc:sldMk cId="3033765217" sldId="615"/>
            <ac:spMk id="7" creationId="{ED59D2AF-7E71-57A1-AFBB-CDD76377287E}"/>
          </ac:spMkLst>
        </pc:spChg>
        <pc:spChg chg="add del mod">
          <ac:chgData name="Shelley Su" userId="9e18f721-a588-4387-9008-a04cc056033a" providerId="ADAL" clId="{551FC220-0A33-4C75-ABB4-E4AE739217EE}" dt="2023-03-20T20:30:50.162" v="5112" actId="478"/>
          <ac:spMkLst>
            <pc:docMk/>
            <pc:sldMk cId="3033765217" sldId="615"/>
            <ac:spMk id="18" creationId="{78450C48-D485-57E9-B6CB-393DD6903FEC}"/>
          </ac:spMkLst>
        </pc:spChg>
        <pc:spChg chg="add del mod">
          <ac:chgData name="Shelley Su" userId="9e18f721-a588-4387-9008-a04cc056033a" providerId="ADAL" clId="{551FC220-0A33-4C75-ABB4-E4AE739217EE}" dt="2023-03-20T20:12:45.774" v="4729" actId="478"/>
          <ac:spMkLst>
            <pc:docMk/>
            <pc:sldMk cId="3033765217" sldId="615"/>
            <ac:spMk id="19" creationId="{F4261A45-6774-1BBE-44E1-5AB951888981}"/>
          </ac:spMkLst>
        </pc:spChg>
        <pc:spChg chg="add del mod">
          <ac:chgData name="Shelley Su" userId="9e18f721-a588-4387-9008-a04cc056033a" providerId="ADAL" clId="{551FC220-0A33-4C75-ABB4-E4AE739217EE}" dt="2023-03-20T20:30:50.162" v="5112" actId="478"/>
          <ac:spMkLst>
            <pc:docMk/>
            <pc:sldMk cId="3033765217" sldId="615"/>
            <ac:spMk id="20" creationId="{3DEA2661-7E84-F131-9C7E-35F1A8E5CF40}"/>
          </ac:spMkLst>
        </pc:spChg>
        <pc:spChg chg="add del mod">
          <ac:chgData name="Shelley Su" userId="9e18f721-a588-4387-9008-a04cc056033a" providerId="ADAL" clId="{551FC220-0A33-4C75-ABB4-E4AE739217EE}" dt="2023-03-20T22:53:50.588" v="8059" actId="21"/>
          <ac:spMkLst>
            <pc:docMk/>
            <pc:sldMk cId="3033765217" sldId="615"/>
            <ac:spMk id="21" creationId="{764FD468-2BEF-EC2E-A0A6-CD73F5D8E9C6}"/>
          </ac:spMkLst>
        </pc:spChg>
        <pc:spChg chg="add del mod">
          <ac:chgData name="Shelley Su" userId="9e18f721-a588-4387-9008-a04cc056033a" providerId="ADAL" clId="{551FC220-0A33-4C75-ABB4-E4AE739217EE}" dt="2023-03-20T22:53:50.588" v="8059" actId="21"/>
          <ac:spMkLst>
            <pc:docMk/>
            <pc:sldMk cId="3033765217" sldId="615"/>
            <ac:spMk id="22" creationId="{5B7C4728-3BF1-B4C4-C9D4-11ECD2CEC4AF}"/>
          </ac:spMkLst>
        </pc:spChg>
        <pc:spChg chg="add del mod">
          <ac:chgData name="Shelley Su" userId="9e18f721-a588-4387-9008-a04cc056033a" providerId="ADAL" clId="{551FC220-0A33-4C75-ABB4-E4AE739217EE}" dt="2023-03-20T22:53:50.588" v="8059" actId="21"/>
          <ac:spMkLst>
            <pc:docMk/>
            <pc:sldMk cId="3033765217" sldId="615"/>
            <ac:spMk id="23" creationId="{28B03CBF-27AA-6B17-C034-71E40732F781}"/>
          </ac:spMkLst>
        </pc:spChg>
        <pc:spChg chg="add del mod">
          <ac:chgData name="Shelley Su" userId="9e18f721-a588-4387-9008-a04cc056033a" providerId="ADAL" clId="{551FC220-0A33-4C75-ABB4-E4AE739217EE}" dt="2023-03-20T22:53:50.588" v="8059" actId="21"/>
          <ac:spMkLst>
            <pc:docMk/>
            <pc:sldMk cId="3033765217" sldId="615"/>
            <ac:spMk id="24" creationId="{0DB54546-2B4F-1A6C-1761-37EA4CDE03E6}"/>
          </ac:spMkLst>
        </pc:spChg>
        <pc:spChg chg="add del mod">
          <ac:chgData name="Shelley Su" userId="9e18f721-a588-4387-9008-a04cc056033a" providerId="ADAL" clId="{551FC220-0A33-4C75-ABB4-E4AE739217EE}" dt="2023-03-20T22:53:50.588" v="8059" actId="21"/>
          <ac:spMkLst>
            <pc:docMk/>
            <pc:sldMk cId="3033765217" sldId="615"/>
            <ac:spMk id="29" creationId="{066A6C66-6F93-D367-77C7-72D4630BB470}"/>
          </ac:spMkLst>
        </pc:spChg>
        <pc:spChg chg="add del mod">
          <ac:chgData name="Shelley Su" userId="9e18f721-a588-4387-9008-a04cc056033a" providerId="ADAL" clId="{551FC220-0A33-4C75-ABB4-E4AE739217EE}" dt="2023-03-20T22:53:50.588" v="8059" actId="21"/>
          <ac:spMkLst>
            <pc:docMk/>
            <pc:sldMk cId="3033765217" sldId="615"/>
            <ac:spMk id="30" creationId="{5B372518-AF90-2B04-6408-C0E4CA2BA4DF}"/>
          </ac:spMkLst>
        </pc:spChg>
        <pc:spChg chg="add del mod">
          <ac:chgData name="Shelley Su" userId="9e18f721-a588-4387-9008-a04cc056033a" providerId="ADAL" clId="{551FC220-0A33-4C75-ABB4-E4AE739217EE}" dt="2023-03-20T20:52:49.756" v="5658"/>
          <ac:spMkLst>
            <pc:docMk/>
            <pc:sldMk cId="3033765217" sldId="615"/>
            <ac:spMk id="31" creationId="{DCD0C67C-8CF2-FCB9-6D0D-5D77B2E55C1E}"/>
          </ac:spMkLst>
        </pc:spChg>
        <pc:spChg chg="add del mod">
          <ac:chgData name="Shelley Su" userId="9e18f721-a588-4387-9008-a04cc056033a" providerId="ADAL" clId="{551FC220-0A33-4C75-ABB4-E4AE739217EE}" dt="2023-03-20T20:52:49.756" v="5658"/>
          <ac:spMkLst>
            <pc:docMk/>
            <pc:sldMk cId="3033765217" sldId="615"/>
            <ac:spMk id="32" creationId="{B8952C47-135C-11EC-4D88-6F7FF44AE2FF}"/>
          </ac:spMkLst>
        </pc:spChg>
        <pc:spChg chg="add del mod">
          <ac:chgData name="Shelley Su" userId="9e18f721-a588-4387-9008-a04cc056033a" providerId="ADAL" clId="{551FC220-0A33-4C75-ABB4-E4AE739217EE}" dt="2023-03-20T20:52:49.756" v="5658"/>
          <ac:spMkLst>
            <pc:docMk/>
            <pc:sldMk cId="3033765217" sldId="615"/>
            <ac:spMk id="33" creationId="{A58F1578-E444-BD96-7C52-4028D24088A6}"/>
          </ac:spMkLst>
        </pc:spChg>
        <pc:spChg chg="add del mod">
          <ac:chgData name="Shelley Su" userId="9e18f721-a588-4387-9008-a04cc056033a" providerId="ADAL" clId="{551FC220-0A33-4C75-ABB4-E4AE739217EE}" dt="2023-03-20T20:52:49.756" v="5658"/>
          <ac:spMkLst>
            <pc:docMk/>
            <pc:sldMk cId="3033765217" sldId="615"/>
            <ac:spMk id="34" creationId="{270C7564-9D34-FB6C-BE15-DAA832803F77}"/>
          </ac:spMkLst>
        </pc:spChg>
        <pc:spChg chg="add del mod">
          <ac:chgData name="Shelley Su" userId="9e18f721-a588-4387-9008-a04cc056033a" providerId="ADAL" clId="{551FC220-0A33-4C75-ABB4-E4AE739217EE}" dt="2023-03-20T20:52:49.756" v="5658"/>
          <ac:spMkLst>
            <pc:docMk/>
            <pc:sldMk cId="3033765217" sldId="615"/>
            <ac:spMk id="39" creationId="{AFFFDF13-13EF-2E62-8773-61228264AED9}"/>
          </ac:spMkLst>
        </pc:spChg>
        <pc:spChg chg="add del mod">
          <ac:chgData name="Shelley Su" userId="9e18f721-a588-4387-9008-a04cc056033a" providerId="ADAL" clId="{551FC220-0A33-4C75-ABB4-E4AE739217EE}" dt="2023-03-20T20:52:49.756" v="5658"/>
          <ac:spMkLst>
            <pc:docMk/>
            <pc:sldMk cId="3033765217" sldId="615"/>
            <ac:spMk id="40" creationId="{7736D7E5-8050-D6CB-F759-A47CCE0123CE}"/>
          </ac:spMkLst>
        </pc:spChg>
        <pc:cxnChg chg="add del mod">
          <ac:chgData name="Shelley Su" userId="9e18f721-a588-4387-9008-a04cc056033a" providerId="ADAL" clId="{551FC220-0A33-4C75-ABB4-E4AE739217EE}" dt="2023-03-20T20:30:50.162" v="5112" actId="478"/>
          <ac:cxnSpMkLst>
            <pc:docMk/>
            <pc:sldMk cId="3033765217" sldId="615"/>
            <ac:cxnSpMk id="9" creationId="{203787DB-6C34-217A-7198-6FDB961BE9FC}"/>
          </ac:cxnSpMkLst>
        </pc:cxnChg>
        <pc:cxnChg chg="add del mod">
          <ac:chgData name="Shelley Su" userId="9e18f721-a588-4387-9008-a04cc056033a" providerId="ADAL" clId="{551FC220-0A33-4C75-ABB4-E4AE739217EE}" dt="2023-03-20T20:30:50.162" v="5112" actId="478"/>
          <ac:cxnSpMkLst>
            <pc:docMk/>
            <pc:sldMk cId="3033765217" sldId="615"/>
            <ac:cxnSpMk id="11" creationId="{47941673-E0A9-A41B-2E13-E54450F2D64D}"/>
          </ac:cxnSpMkLst>
        </pc:cxnChg>
        <pc:cxnChg chg="add del mod">
          <ac:chgData name="Shelley Su" userId="9e18f721-a588-4387-9008-a04cc056033a" providerId="ADAL" clId="{551FC220-0A33-4C75-ABB4-E4AE739217EE}" dt="2023-03-20T20:30:50.162" v="5112" actId="478"/>
          <ac:cxnSpMkLst>
            <pc:docMk/>
            <pc:sldMk cId="3033765217" sldId="615"/>
            <ac:cxnSpMk id="15" creationId="{D4E5F4A9-88C5-9A84-5440-368715B804A7}"/>
          </ac:cxnSpMkLst>
        </pc:cxnChg>
        <pc:cxnChg chg="add del mod">
          <ac:chgData name="Shelley Su" userId="9e18f721-a588-4387-9008-a04cc056033a" providerId="ADAL" clId="{551FC220-0A33-4C75-ABB4-E4AE739217EE}" dt="2023-03-20T20:30:50.162" v="5112" actId="478"/>
          <ac:cxnSpMkLst>
            <pc:docMk/>
            <pc:sldMk cId="3033765217" sldId="615"/>
            <ac:cxnSpMk id="17" creationId="{8E1C1200-5095-B63B-E4F6-3FDBA95C7875}"/>
          </ac:cxnSpMkLst>
        </pc:cxnChg>
        <pc:cxnChg chg="add del mod">
          <ac:chgData name="Shelley Su" userId="9e18f721-a588-4387-9008-a04cc056033a" providerId="ADAL" clId="{551FC220-0A33-4C75-ABB4-E4AE739217EE}" dt="2023-03-20T22:53:50.588" v="8059" actId="21"/>
          <ac:cxnSpMkLst>
            <pc:docMk/>
            <pc:sldMk cId="3033765217" sldId="615"/>
            <ac:cxnSpMk id="25" creationId="{9B554C82-D1B3-B4BA-5BF4-B62865304B42}"/>
          </ac:cxnSpMkLst>
        </pc:cxnChg>
        <pc:cxnChg chg="add del mod">
          <ac:chgData name="Shelley Su" userId="9e18f721-a588-4387-9008-a04cc056033a" providerId="ADAL" clId="{551FC220-0A33-4C75-ABB4-E4AE739217EE}" dt="2023-03-20T22:53:50.588" v="8059" actId="21"/>
          <ac:cxnSpMkLst>
            <pc:docMk/>
            <pc:sldMk cId="3033765217" sldId="615"/>
            <ac:cxnSpMk id="26" creationId="{28F32B56-2CD4-B82D-0DF0-30A98B0E4BB2}"/>
          </ac:cxnSpMkLst>
        </pc:cxnChg>
        <pc:cxnChg chg="add del mod">
          <ac:chgData name="Shelley Su" userId="9e18f721-a588-4387-9008-a04cc056033a" providerId="ADAL" clId="{551FC220-0A33-4C75-ABB4-E4AE739217EE}" dt="2023-03-20T22:53:50.588" v="8059" actId="21"/>
          <ac:cxnSpMkLst>
            <pc:docMk/>
            <pc:sldMk cId="3033765217" sldId="615"/>
            <ac:cxnSpMk id="27" creationId="{7EAE120F-627F-B043-D986-4E544E3C646B}"/>
          </ac:cxnSpMkLst>
        </pc:cxnChg>
        <pc:cxnChg chg="add del mod">
          <ac:chgData name="Shelley Su" userId="9e18f721-a588-4387-9008-a04cc056033a" providerId="ADAL" clId="{551FC220-0A33-4C75-ABB4-E4AE739217EE}" dt="2023-03-20T22:53:50.588" v="8059" actId="21"/>
          <ac:cxnSpMkLst>
            <pc:docMk/>
            <pc:sldMk cId="3033765217" sldId="615"/>
            <ac:cxnSpMk id="28" creationId="{8C83EA5C-CF11-A2BF-4071-9AD6324FD15F}"/>
          </ac:cxnSpMkLst>
        </pc:cxnChg>
        <pc:cxnChg chg="add del mod">
          <ac:chgData name="Shelley Su" userId="9e18f721-a588-4387-9008-a04cc056033a" providerId="ADAL" clId="{551FC220-0A33-4C75-ABB4-E4AE739217EE}" dt="2023-03-20T20:52:49.756" v="5658"/>
          <ac:cxnSpMkLst>
            <pc:docMk/>
            <pc:sldMk cId="3033765217" sldId="615"/>
            <ac:cxnSpMk id="35" creationId="{F5C23784-ED40-9DD2-740A-38E63DC651B7}"/>
          </ac:cxnSpMkLst>
        </pc:cxnChg>
        <pc:cxnChg chg="add del mod">
          <ac:chgData name="Shelley Su" userId="9e18f721-a588-4387-9008-a04cc056033a" providerId="ADAL" clId="{551FC220-0A33-4C75-ABB4-E4AE739217EE}" dt="2023-03-20T20:52:49.756" v="5658"/>
          <ac:cxnSpMkLst>
            <pc:docMk/>
            <pc:sldMk cId="3033765217" sldId="615"/>
            <ac:cxnSpMk id="36" creationId="{D8C91F21-B131-D74E-2E1E-A9BBAD9D9645}"/>
          </ac:cxnSpMkLst>
        </pc:cxnChg>
        <pc:cxnChg chg="add del mod">
          <ac:chgData name="Shelley Su" userId="9e18f721-a588-4387-9008-a04cc056033a" providerId="ADAL" clId="{551FC220-0A33-4C75-ABB4-E4AE739217EE}" dt="2023-03-20T20:52:49.756" v="5658"/>
          <ac:cxnSpMkLst>
            <pc:docMk/>
            <pc:sldMk cId="3033765217" sldId="615"/>
            <ac:cxnSpMk id="37" creationId="{7BD598E5-2C82-DB8F-673B-A9D02A727F32}"/>
          </ac:cxnSpMkLst>
        </pc:cxnChg>
        <pc:cxnChg chg="add del mod">
          <ac:chgData name="Shelley Su" userId="9e18f721-a588-4387-9008-a04cc056033a" providerId="ADAL" clId="{551FC220-0A33-4C75-ABB4-E4AE739217EE}" dt="2023-03-20T20:52:49.756" v="5658"/>
          <ac:cxnSpMkLst>
            <pc:docMk/>
            <pc:sldMk cId="3033765217" sldId="615"/>
            <ac:cxnSpMk id="38" creationId="{5D68B61E-405F-64D2-814F-6CBD9CF8006A}"/>
          </ac:cxnSpMkLst>
        </pc:cxnChg>
      </pc:sldChg>
      <pc:sldChg chg="addSp delSp modSp add mod ord">
        <pc:chgData name="Shelley Su" userId="9e18f721-a588-4387-9008-a04cc056033a" providerId="ADAL" clId="{551FC220-0A33-4C75-ABB4-E4AE739217EE}" dt="2023-03-20T23:00:00.258" v="8218" actId="1076"/>
        <pc:sldMkLst>
          <pc:docMk/>
          <pc:sldMk cId="3586985442" sldId="616"/>
        </pc:sldMkLst>
        <pc:spChg chg="mod">
          <ac:chgData name="Shelley Su" userId="9e18f721-a588-4387-9008-a04cc056033a" providerId="ADAL" clId="{551FC220-0A33-4C75-ABB4-E4AE739217EE}" dt="2023-03-20T22:59:12.768" v="8213" actId="20577"/>
          <ac:spMkLst>
            <pc:docMk/>
            <pc:sldMk cId="3586985442" sldId="616"/>
            <ac:spMk id="2" creationId="{22FB1332-751B-32D9-CD49-20045F11FF08}"/>
          </ac:spMkLst>
        </pc:spChg>
        <pc:spChg chg="add del mod">
          <ac:chgData name="Shelley Su" userId="9e18f721-a588-4387-9008-a04cc056033a" providerId="ADAL" clId="{551FC220-0A33-4C75-ABB4-E4AE739217EE}" dt="2023-03-20T22:55:37.284" v="8072" actId="478"/>
          <ac:spMkLst>
            <pc:docMk/>
            <pc:sldMk cId="3586985442" sldId="616"/>
            <ac:spMk id="3" creationId="{56442D53-10C1-BD1E-DDF3-F5F1F53CFB03}"/>
          </ac:spMkLst>
        </pc:spChg>
        <pc:spChg chg="mod">
          <ac:chgData name="Shelley Su" userId="9e18f721-a588-4387-9008-a04cc056033a" providerId="ADAL" clId="{551FC220-0A33-4C75-ABB4-E4AE739217EE}" dt="2023-03-20T19:19:50.487" v="2360" actId="20577"/>
          <ac:spMkLst>
            <pc:docMk/>
            <pc:sldMk cId="3586985442" sldId="616"/>
            <ac:spMk id="4" creationId="{00000000-0000-0000-0000-000000000000}"/>
          </ac:spMkLst>
        </pc:spChg>
        <pc:spChg chg="add del mod">
          <ac:chgData name="Shelley Su" userId="9e18f721-a588-4387-9008-a04cc056033a" providerId="ADAL" clId="{551FC220-0A33-4C75-ABB4-E4AE739217EE}" dt="2023-03-20T22:55:37.284" v="8072" actId="478"/>
          <ac:spMkLst>
            <pc:docMk/>
            <pc:sldMk cId="3586985442" sldId="616"/>
            <ac:spMk id="5" creationId="{C6CD9BD9-2B69-1AFF-E549-2C0033EAFB8D}"/>
          </ac:spMkLst>
        </pc:spChg>
        <pc:spChg chg="add del mod">
          <ac:chgData name="Shelley Su" userId="9e18f721-a588-4387-9008-a04cc056033a" providerId="ADAL" clId="{551FC220-0A33-4C75-ABB4-E4AE739217EE}" dt="2023-03-20T22:55:37.284" v="8072" actId="478"/>
          <ac:spMkLst>
            <pc:docMk/>
            <pc:sldMk cId="3586985442" sldId="616"/>
            <ac:spMk id="6" creationId="{8CF69774-9DEC-BFBD-D84C-558794400882}"/>
          </ac:spMkLst>
        </pc:spChg>
        <pc:spChg chg="add del mod">
          <ac:chgData name="Shelley Su" userId="9e18f721-a588-4387-9008-a04cc056033a" providerId="ADAL" clId="{551FC220-0A33-4C75-ABB4-E4AE739217EE}" dt="2023-03-20T22:55:37.284" v="8072" actId="478"/>
          <ac:spMkLst>
            <pc:docMk/>
            <pc:sldMk cId="3586985442" sldId="616"/>
            <ac:spMk id="7" creationId="{5B3D9471-CB67-D100-0DC9-9D9515DC417A}"/>
          </ac:spMkLst>
        </pc:spChg>
        <pc:spChg chg="add del mod">
          <ac:chgData name="Shelley Su" userId="9e18f721-a588-4387-9008-a04cc056033a" providerId="ADAL" clId="{551FC220-0A33-4C75-ABB4-E4AE739217EE}" dt="2023-03-20T22:55:37.284" v="8072" actId="478"/>
          <ac:spMkLst>
            <pc:docMk/>
            <pc:sldMk cId="3586985442" sldId="616"/>
            <ac:spMk id="12" creationId="{D0353FB2-F397-5ECA-EF7C-D602C073F25B}"/>
          </ac:spMkLst>
        </pc:spChg>
        <pc:spChg chg="add del mod">
          <ac:chgData name="Shelley Su" userId="9e18f721-a588-4387-9008-a04cc056033a" providerId="ADAL" clId="{551FC220-0A33-4C75-ABB4-E4AE739217EE}" dt="2023-03-20T22:55:37.284" v="8072" actId="478"/>
          <ac:spMkLst>
            <pc:docMk/>
            <pc:sldMk cId="3586985442" sldId="616"/>
            <ac:spMk id="13" creationId="{4D196D00-6288-8AAA-CBBC-86524CB7F884}"/>
          </ac:spMkLst>
        </pc:spChg>
        <pc:spChg chg="add mod">
          <ac:chgData name="Shelley Su" userId="9e18f721-a588-4387-9008-a04cc056033a" providerId="ADAL" clId="{551FC220-0A33-4C75-ABB4-E4AE739217EE}" dt="2023-03-20T23:00:00.258" v="8218" actId="1076"/>
          <ac:spMkLst>
            <pc:docMk/>
            <pc:sldMk cId="3586985442" sldId="616"/>
            <ac:spMk id="14" creationId="{78B19E5D-FA8D-1B0E-1667-5DE6ED9CB34A}"/>
          </ac:spMkLst>
        </pc:spChg>
        <pc:spChg chg="add mod">
          <ac:chgData name="Shelley Su" userId="9e18f721-a588-4387-9008-a04cc056033a" providerId="ADAL" clId="{551FC220-0A33-4C75-ABB4-E4AE739217EE}" dt="2023-03-20T23:00:00.258" v="8218" actId="1076"/>
          <ac:spMkLst>
            <pc:docMk/>
            <pc:sldMk cId="3586985442" sldId="616"/>
            <ac:spMk id="15" creationId="{B67A3EB6-EAA8-B6BD-3D26-E6B682ED6080}"/>
          </ac:spMkLst>
        </pc:spChg>
        <pc:spChg chg="add mod">
          <ac:chgData name="Shelley Su" userId="9e18f721-a588-4387-9008-a04cc056033a" providerId="ADAL" clId="{551FC220-0A33-4C75-ABB4-E4AE739217EE}" dt="2023-03-20T23:00:00.258" v="8218" actId="1076"/>
          <ac:spMkLst>
            <pc:docMk/>
            <pc:sldMk cId="3586985442" sldId="616"/>
            <ac:spMk id="16" creationId="{21D65DFC-3B39-6B60-28FA-AA7BC75B9AF1}"/>
          </ac:spMkLst>
        </pc:spChg>
        <pc:spChg chg="add mod">
          <ac:chgData name="Shelley Su" userId="9e18f721-a588-4387-9008-a04cc056033a" providerId="ADAL" clId="{551FC220-0A33-4C75-ABB4-E4AE739217EE}" dt="2023-03-20T23:00:00.258" v="8218" actId="1076"/>
          <ac:spMkLst>
            <pc:docMk/>
            <pc:sldMk cId="3586985442" sldId="616"/>
            <ac:spMk id="17" creationId="{D7554C3C-AFCF-F2D5-2AFD-4ED2BAF6AD99}"/>
          </ac:spMkLst>
        </pc:spChg>
        <pc:spChg chg="add mod">
          <ac:chgData name="Shelley Su" userId="9e18f721-a588-4387-9008-a04cc056033a" providerId="ADAL" clId="{551FC220-0A33-4C75-ABB4-E4AE739217EE}" dt="2023-03-20T23:00:00.258" v="8218" actId="1076"/>
          <ac:spMkLst>
            <pc:docMk/>
            <pc:sldMk cId="3586985442" sldId="616"/>
            <ac:spMk id="22" creationId="{1639B580-B04B-6FBA-EA7B-2992898A4194}"/>
          </ac:spMkLst>
        </pc:spChg>
        <pc:spChg chg="add mod">
          <ac:chgData name="Shelley Su" userId="9e18f721-a588-4387-9008-a04cc056033a" providerId="ADAL" clId="{551FC220-0A33-4C75-ABB4-E4AE739217EE}" dt="2023-03-20T23:00:00.258" v="8218" actId="1076"/>
          <ac:spMkLst>
            <pc:docMk/>
            <pc:sldMk cId="3586985442" sldId="616"/>
            <ac:spMk id="23" creationId="{67D2AE25-C8BA-958B-3C00-2AC9A1DB4CF2}"/>
          </ac:spMkLst>
        </pc:spChg>
        <pc:cxnChg chg="add del mod">
          <ac:chgData name="Shelley Su" userId="9e18f721-a588-4387-9008-a04cc056033a" providerId="ADAL" clId="{551FC220-0A33-4C75-ABB4-E4AE739217EE}" dt="2023-03-20T22:55:37.284" v="8072" actId="478"/>
          <ac:cxnSpMkLst>
            <pc:docMk/>
            <pc:sldMk cId="3586985442" sldId="616"/>
            <ac:cxnSpMk id="8" creationId="{10762D55-13E3-8EAC-C62F-1F32894D931A}"/>
          </ac:cxnSpMkLst>
        </pc:cxnChg>
        <pc:cxnChg chg="add del mod">
          <ac:chgData name="Shelley Su" userId="9e18f721-a588-4387-9008-a04cc056033a" providerId="ADAL" clId="{551FC220-0A33-4C75-ABB4-E4AE739217EE}" dt="2023-03-20T22:55:37.284" v="8072" actId="478"/>
          <ac:cxnSpMkLst>
            <pc:docMk/>
            <pc:sldMk cId="3586985442" sldId="616"/>
            <ac:cxnSpMk id="9" creationId="{43842DD4-C6F8-852A-36BA-C1E0489EDBAB}"/>
          </ac:cxnSpMkLst>
        </pc:cxnChg>
        <pc:cxnChg chg="add del mod">
          <ac:chgData name="Shelley Su" userId="9e18f721-a588-4387-9008-a04cc056033a" providerId="ADAL" clId="{551FC220-0A33-4C75-ABB4-E4AE739217EE}" dt="2023-03-20T22:55:37.284" v="8072" actId="478"/>
          <ac:cxnSpMkLst>
            <pc:docMk/>
            <pc:sldMk cId="3586985442" sldId="616"/>
            <ac:cxnSpMk id="10" creationId="{24AEA270-6117-67B7-0339-2D008FC9FA85}"/>
          </ac:cxnSpMkLst>
        </pc:cxnChg>
        <pc:cxnChg chg="add del mod">
          <ac:chgData name="Shelley Su" userId="9e18f721-a588-4387-9008-a04cc056033a" providerId="ADAL" clId="{551FC220-0A33-4C75-ABB4-E4AE739217EE}" dt="2023-03-20T22:55:37.284" v="8072" actId="478"/>
          <ac:cxnSpMkLst>
            <pc:docMk/>
            <pc:sldMk cId="3586985442" sldId="616"/>
            <ac:cxnSpMk id="11" creationId="{43CEB98C-07D9-7171-B216-125642D16DEE}"/>
          </ac:cxnSpMkLst>
        </pc:cxnChg>
        <pc:cxnChg chg="add mod">
          <ac:chgData name="Shelley Su" userId="9e18f721-a588-4387-9008-a04cc056033a" providerId="ADAL" clId="{551FC220-0A33-4C75-ABB4-E4AE739217EE}" dt="2023-03-20T23:00:00.258" v="8218" actId="1076"/>
          <ac:cxnSpMkLst>
            <pc:docMk/>
            <pc:sldMk cId="3586985442" sldId="616"/>
            <ac:cxnSpMk id="18" creationId="{2F683A2E-1DE6-B9B7-2D47-47B6FA8E817B}"/>
          </ac:cxnSpMkLst>
        </pc:cxnChg>
        <pc:cxnChg chg="add mod">
          <ac:chgData name="Shelley Su" userId="9e18f721-a588-4387-9008-a04cc056033a" providerId="ADAL" clId="{551FC220-0A33-4C75-ABB4-E4AE739217EE}" dt="2023-03-20T23:00:00.258" v="8218" actId="1076"/>
          <ac:cxnSpMkLst>
            <pc:docMk/>
            <pc:sldMk cId="3586985442" sldId="616"/>
            <ac:cxnSpMk id="19" creationId="{1577765A-F56E-6575-147E-203CC47409E6}"/>
          </ac:cxnSpMkLst>
        </pc:cxnChg>
        <pc:cxnChg chg="add mod">
          <ac:chgData name="Shelley Su" userId="9e18f721-a588-4387-9008-a04cc056033a" providerId="ADAL" clId="{551FC220-0A33-4C75-ABB4-E4AE739217EE}" dt="2023-03-20T23:00:00.258" v="8218" actId="1076"/>
          <ac:cxnSpMkLst>
            <pc:docMk/>
            <pc:sldMk cId="3586985442" sldId="616"/>
            <ac:cxnSpMk id="20" creationId="{91C21250-B36F-0C9F-777B-7CD84DE20F74}"/>
          </ac:cxnSpMkLst>
        </pc:cxnChg>
        <pc:cxnChg chg="add mod">
          <ac:chgData name="Shelley Su" userId="9e18f721-a588-4387-9008-a04cc056033a" providerId="ADAL" clId="{551FC220-0A33-4C75-ABB4-E4AE739217EE}" dt="2023-03-20T23:00:00.258" v="8218" actId="1076"/>
          <ac:cxnSpMkLst>
            <pc:docMk/>
            <pc:sldMk cId="3586985442" sldId="616"/>
            <ac:cxnSpMk id="21" creationId="{2FE697C2-DED3-BFD3-0D92-2480A9B5A8AD}"/>
          </ac:cxnSpMkLst>
        </pc:cxnChg>
      </pc:sldChg>
      <pc:sldChg chg="addSp delSp modSp add del mod">
        <pc:chgData name="Shelley Su" userId="9e18f721-a588-4387-9008-a04cc056033a" providerId="ADAL" clId="{551FC220-0A33-4C75-ABB4-E4AE739217EE}" dt="2023-03-20T20:24:51.370" v="4895"/>
        <pc:sldMkLst>
          <pc:docMk/>
          <pc:sldMk cId="2873946393" sldId="617"/>
        </pc:sldMkLst>
        <pc:spChg chg="mod">
          <ac:chgData name="Shelley Su" userId="9e18f721-a588-4387-9008-a04cc056033a" providerId="ADAL" clId="{551FC220-0A33-4C75-ABB4-E4AE739217EE}" dt="2023-03-20T20:24:48.184" v="4893" actId="20577"/>
          <ac:spMkLst>
            <pc:docMk/>
            <pc:sldMk cId="2873946393" sldId="617"/>
            <ac:spMk id="2" creationId="{22FB1332-751B-32D9-CD49-20045F11FF08}"/>
          </ac:spMkLst>
        </pc:spChg>
        <pc:spChg chg="add del">
          <ac:chgData name="Shelley Su" userId="9e18f721-a588-4387-9008-a04cc056033a" providerId="ADAL" clId="{551FC220-0A33-4C75-ABB4-E4AE739217EE}" dt="2023-03-20T20:24:50.254" v="4894" actId="478"/>
          <ac:spMkLst>
            <pc:docMk/>
            <pc:sldMk cId="2873946393" sldId="617"/>
            <ac:spMk id="3" creationId="{0B097C0F-9A6B-B539-E829-65AC0DB4EF07}"/>
          </ac:spMkLst>
        </pc:spChg>
        <pc:spChg chg="add del">
          <ac:chgData name="Shelley Su" userId="9e18f721-a588-4387-9008-a04cc056033a" providerId="ADAL" clId="{551FC220-0A33-4C75-ABB4-E4AE739217EE}" dt="2023-03-20T20:24:50.254" v="4894" actId="478"/>
          <ac:spMkLst>
            <pc:docMk/>
            <pc:sldMk cId="2873946393" sldId="617"/>
            <ac:spMk id="5" creationId="{0DBF2F55-B6F2-1099-A593-47CAB4AC24E7}"/>
          </ac:spMkLst>
        </pc:spChg>
        <pc:spChg chg="add del">
          <ac:chgData name="Shelley Su" userId="9e18f721-a588-4387-9008-a04cc056033a" providerId="ADAL" clId="{551FC220-0A33-4C75-ABB4-E4AE739217EE}" dt="2023-03-20T20:24:50.254" v="4894" actId="478"/>
          <ac:spMkLst>
            <pc:docMk/>
            <pc:sldMk cId="2873946393" sldId="617"/>
            <ac:spMk id="6" creationId="{8BDB1A63-BC47-70CB-7F6F-65034F5410B7}"/>
          </ac:spMkLst>
        </pc:spChg>
        <pc:spChg chg="add del">
          <ac:chgData name="Shelley Su" userId="9e18f721-a588-4387-9008-a04cc056033a" providerId="ADAL" clId="{551FC220-0A33-4C75-ABB4-E4AE739217EE}" dt="2023-03-20T20:24:50.254" v="4894" actId="478"/>
          <ac:spMkLst>
            <pc:docMk/>
            <pc:sldMk cId="2873946393" sldId="617"/>
            <ac:spMk id="7" creationId="{ED59D2AF-7E71-57A1-AFBB-CDD76377287E}"/>
          </ac:spMkLst>
        </pc:spChg>
        <pc:spChg chg="add del">
          <ac:chgData name="Shelley Su" userId="9e18f721-a588-4387-9008-a04cc056033a" providerId="ADAL" clId="{551FC220-0A33-4C75-ABB4-E4AE739217EE}" dt="2023-03-20T20:24:50.254" v="4894" actId="478"/>
          <ac:spMkLst>
            <pc:docMk/>
            <pc:sldMk cId="2873946393" sldId="617"/>
            <ac:spMk id="18" creationId="{78450C48-D485-57E9-B6CB-393DD6903FEC}"/>
          </ac:spMkLst>
        </pc:spChg>
        <pc:spChg chg="add del">
          <ac:chgData name="Shelley Su" userId="9e18f721-a588-4387-9008-a04cc056033a" providerId="ADAL" clId="{551FC220-0A33-4C75-ABB4-E4AE739217EE}" dt="2023-03-20T20:24:50.254" v="4894" actId="478"/>
          <ac:spMkLst>
            <pc:docMk/>
            <pc:sldMk cId="2873946393" sldId="617"/>
            <ac:spMk id="20" creationId="{3DEA2661-7E84-F131-9C7E-35F1A8E5CF40}"/>
          </ac:spMkLst>
        </pc:spChg>
        <pc:cxnChg chg="add del mod">
          <ac:chgData name="Shelley Su" userId="9e18f721-a588-4387-9008-a04cc056033a" providerId="ADAL" clId="{551FC220-0A33-4C75-ABB4-E4AE739217EE}" dt="2023-03-20T20:24:50.254" v="4894" actId="478"/>
          <ac:cxnSpMkLst>
            <pc:docMk/>
            <pc:sldMk cId="2873946393" sldId="617"/>
            <ac:cxnSpMk id="9" creationId="{203787DB-6C34-217A-7198-6FDB961BE9FC}"/>
          </ac:cxnSpMkLst>
        </pc:cxnChg>
        <pc:cxnChg chg="add del mod">
          <ac:chgData name="Shelley Su" userId="9e18f721-a588-4387-9008-a04cc056033a" providerId="ADAL" clId="{551FC220-0A33-4C75-ABB4-E4AE739217EE}" dt="2023-03-20T20:24:50.254" v="4894" actId="478"/>
          <ac:cxnSpMkLst>
            <pc:docMk/>
            <pc:sldMk cId="2873946393" sldId="617"/>
            <ac:cxnSpMk id="11" creationId="{47941673-E0A9-A41B-2E13-E54450F2D64D}"/>
          </ac:cxnSpMkLst>
        </pc:cxnChg>
        <pc:cxnChg chg="add del mod">
          <ac:chgData name="Shelley Su" userId="9e18f721-a588-4387-9008-a04cc056033a" providerId="ADAL" clId="{551FC220-0A33-4C75-ABB4-E4AE739217EE}" dt="2023-03-20T20:24:50.254" v="4894" actId="478"/>
          <ac:cxnSpMkLst>
            <pc:docMk/>
            <pc:sldMk cId="2873946393" sldId="617"/>
            <ac:cxnSpMk id="15" creationId="{D4E5F4A9-88C5-9A84-5440-368715B804A7}"/>
          </ac:cxnSpMkLst>
        </pc:cxnChg>
        <pc:cxnChg chg="add del">
          <ac:chgData name="Shelley Su" userId="9e18f721-a588-4387-9008-a04cc056033a" providerId="ADAL" clId="{551FC220-0A33-4C75-ABB4-E4AE739217EE}" dt="2023-03-20T20:24:50.254" v="4894" actId="478"/>
          <ac:cxnSpMkLst>
            <pc:docMk/>
            <pc:sldMk cId="2873946393" sldId="617"/>
            <ac:cxnSpMk id="17" creationId="{8E1C1200-5095-B63B-E4F6-3FDBA95C7875}"/>
          </ac:cxnSpMkLst>
        </pc:cxnChg>
      </pc:sldChg>
      <pc:sldChg chg="addSp delSp modSp add mod ord">
        <pc:chgData name="Shelley Su" userId="9e18f721-a588-4387-9008-a04cc056033a" providerId="ADAL" clId="{551FC220-0A33-4C75-ABB4-E4AE739217EE}" dt="2023-03-21T06:14:55.278" v="23066" actId="20577"/>
        <pc:sldMkLst>
          <pc:docMk/>
          <pc:sldMk cId="3419403757" sldId="617"/>
        </pc:sldMkLst>
        <pc:spChg chg="mod">
          <ac:chgData name="Shelley Su" userId="9e18f721-a588-4387-9008-a04cc056033a" providerId="ADAL" clId="{551FC220-0A33-4C75-ABB4-E4AE739217EE}" dt="2023-03-21T06:14:55.278" v="23066" actId="20577"/>
          <ac:spMkLst>
            <pc:docMk/>
            <pc:sldMk cId="3419403757" sldId="617"/>
            <ac:spMk id="2" creationId="{22FB1332-751B-32D9-CD49-20045F11FF08}"/>
          </ac:spMkLst>
        </pc:spChg>
        <pc:spChg chg="del">
          <ac:chgData name="Shelley Su" userId="9e18f721-a588-4387-9008-a04cc056033a" providerId="ADAL" clId="{551FC220-0A33-4C75-ABB4-E4AE739217EE}" dt="2023-03-20T20:54:51.139" v="5730" actId="478"/>
          <ac:spMkLst>
            <pc:docMk/>
            <pc:sldMk cId="3419403757" sldId="617"/>
            <ac:spMk id="3" creationId="{0B097C0F-9A6B-B539-E829-65AC0DB4EF07}"/>
          </ac:spMkLst>
        </pc:spChg>
        <pc:spChg chg="del">
          <ac:chgData name="Shelley Su" userId="9e18f721-a588-4387-9008-a04cc056033a" providerId="ADAL" clId="{551FC220-0A33-4C75-ABB4-E4AE739217EE}" dt="2023-03-20T20:54:51.139" v="5730" actId="478"/>
          <ac:spMkLst>
            <pc:docMk/>
            <pc:sldMk cId="3419403757" sldId="617"/>
            <ac:spMk id="5" creationId="{0DBF2F55-B6F2-1099-A593-47CAB4AC24E7}"/>
          </ac:spMkLst>
        </pc:spChg>
        <pc:spChg chg="del">
          <ac:chgData name="Shelley Su" userId="9e18f721-a588-4387-9008-a04cc056033a" providerId="ADAL" clId="{551FC220-0A33-4C75-ABB4-E4AE739217EE}" dt="2023-03-20T20:54:51.139" v="5730" actId="478"/>
          <ac:spMkLst>
            <pc:docMk/>
            <pc:sldMk cId="3419403757" sldId="617"/>
            <ac:spMk id="6" creationId="{8BDB1A63-BC47-70CB-7F6F-65034F5410B7}"/>
          </ac:spMkLst>
        </pc:spChg>
        <pc:spChg chg="del">
          <ac:chgData name="Shelley Su" userId="9e18f721-a588-4387-9008-a04cc056033a" providerId="ADAL" clId="{551FC220-0A33-4C75-ABB4-E4AE739217EE}" dt="2023-03-20T20:54:51.139" v="5730" actId="478"/>
          <ac:spMkLst>
            <pc:docMk/>
            <pc:sldMk cId="3419403757" sldId="617"/>
            <ac:spMk id="7" creationId="{ED59D2AF-7E71-57A1-AFBB-CDD76377287E}"/>
          </ac:spMkLst>
        </pc:spChg>
        <pc:spChg chg="del">
          <ac:chgData name="Shelley Su" userId="9e18f721-a588-4387-9008-a04cc056033a" providerId="ADAL" clId="{551FC220-0A33-4C75-ABB4-E4AE739217EE}" dt="2023-03-20T20:54:51.139" v="5730" actId="478"/>
          <ac:spMkLst>
            <pc:docMk/>
            <pc:sldMk cId="3419403757" sldId="617"/>
            <ac:spMk id="18" creationId="{78450C48-D485-57E9-B6CB-393DD6903FEC}"/>
          </ac:spMkLst>
        </pc:spChg>
        <pc:spChg chg="del">
          <ac:chgData name="Shelley Su" userId="9e18f721-a588-4387-9008-a04cc056033a" providerId="ADAL" clId="{551FC220-0A33-4C75-ABB4-E4AE739217EE}" dt="2023-03-20T20:54:51.139" v="5730" actId="478"/>
          <ac:spMkLst>
            <pc:docMk/>
            <pc:sldMk cId="3419403757" sldId="617"/>
            <ac:spMk id="20" creationId="{3DEA2661-7E84-F131-9C7E-35F1A8E5CF40}"/>
          </ac:spMkLst>
        </pc:spChg>
        <pc:picChg chg="add mod">
          <ac:chgData name="Shelley Su" userId="9e18f721-a588-4387-9008-a04cc056033a" providerId="ADAL" clId="{551FC220-0A33-4C75-ABB4-E4AE739217EE}" dt="2023-03-20T23:02:04.581" v="8233" actId="1076"/>
          <ac:picMkLst>
            <pc:docMk/>
            <pc:sldMk cId="3419403757" sldId="617"/>
            <ac:picMk id="10" creationId="{08B832E7-C2BA-AFB9-3F20-5F05CDEE80D5}"/>
          </ac:picMkLst>
        </pc:picChg>
        <pc:cxnChg chg="del mod">
          <ac:chgData name="Shelley Su" userId="9e18f721-a588-4387-9008-a04cc056033a" providerId="ADAL" clId="{551FC220-0A33-4C75-ABB4-E4AE739217EE}" dt="2023-03-20T20:54:51.139" v="5730" actId="478"/>
          <ac:cxnSpMkLst>
            <pc:docMk/>
            <pc:sldMk cId="3419403757" sldId="617"/>
            <ac:cxnSpMk id="9" creationId="{203787DB-6C34-217A-7198-6FDB961BE9FC}"/>
          </ac:cxnSpMkLst>
        </pc:cxnChg>
        <pc:cxnChg chg="del mod">
          <ac:chgData name="Shelley Su" userId="9e18f721-a588-4387-9008-a04cc056033a" providerId="ADAL" clId="{551FC220-0A33-4C75-ABB4-E4AE739217EE}" dt="2023-03-20T20:54:51.139" v="5730" actId="478"/>
          <ac:cxnSpMkLst>
            <pc:docMk/>
            <pc:sldMk cId="3419403757" sldId="617"/>
            <ac:cxnSpMk id="11" creationId="{47941673-E0A9-A41B-2E13-E54450F2D64D}"/>
          </ac:cxnSpMkLst>
        </pc:cxnChg>
        <pc:cxnChg chg="del mod">
          <ac:chgData name="Shelley Su" userId="9e18f721-a588-4387-9008-a04cc056033a" providerId="ADAL" clId="{551FC220-0A33-4C75-ABB4-E4AE739217EE}" dt="2023-03-20T20:54:51.139" v="5730" actId="478"/>
          <ac:cxnSpMkLst>
            <pc:docMk/>
            <pc:sldMk cId="3419403757" sldId="617"/>
            <ac:cxnSpMk id="15" creationId="{D4E5F4A9-88C5-9A84-5440-368715B804A7}"/>
          </ac:cxnSpMkLst>
        </pc:cxnChg>
        <pc:cxnChg chg="del">
          <ac:chgData name="Shelley Su" userId="9e18f721-a588-4387-9008-a04cc056033a" providerId="ADAL" clId="{551FC220-0A33-4C75-ABB4-E4AE739217EE}" dt="2023-03-20T20:54:51.139" v="5730" actId="478"/>
          <ac:cxnSpMkLst>
            <pc:docMk/>
            <pc:sldMk cId="3419403757" sldId="617"/>
            <ac:cxnSpMk id="17" creationId="{8E1C1200-5095-B63B-E4F6-3FDBA95C7875}"/>
          </ac:cxnSpMkLst>
        </pc:cxnChg>
      </pc:sldChg>
      <pc:sldChg chg="addSp delSp modSp add mod ord">
        <pc:chgData name="Shelley Su" userId="9e18f721-a588-4387-9008-a04cc056033a" providerId="ADAL" clId="{551FC220-0A33-4C75-ABB4-E4AE739217EE}" dt="2023-03-21T02:37:55.838" v="15719" actId="14100"/>
        <pc:sldMkLst>
          <pc:docMk/>
          <pc:sldMk cId="3779334298" sldId="618"/>
        </pc:sldMkLst>
        <pc:spChg chg="mod">
          <ac:chgData name="Shelley Su" userId="9e18f721-a588-4387-9008-a04cc056033a" providerId="ADAL" clId="{551FC220-0A33-4C75-ABB4-E4AE739217EE}" dt="2023-03-21T02:37:55.838" v="15719" actId="14100"/>
          <ac:spMkLst>
            <pc:docMk/>
            <pc:sldMk cId="3779334298" sldId="618"/>
            <ac:spMk id="2" creationId="{22FB1332-751B-32D9-CD49-20045F11FF08}"/>
          </ac:spMkLst>
        </pc:spChg>
        <pc:picChg chg="add del mod">
          <ac:chgData name="Shelley Su" userId="9e18f721-a588-4387-9008-a04cc056033a" providerId="ADAL" clId="{551FC220-0A33-4C75-ABB4-E4AE739217EE}" dt="2023-03-21T00:42:45.101" v="11712" actId="478"/>
          <ac:picMkLst>
            <pc:docMk/>
            <pc:sldMk cId="3779334298" sldId="618"/>
            <ac:picMk id="5" creationId="{3B18DD92-20F7-B781-5584-20316E2A55B5}"/>
          </ac:picMkLst>
        </pc:picChg>
      </pc:sldChg>
      <pc:sldChg chg="delSp modSp add del mod">
        <pc:chgData name="Shelley Su" userId="9e18f721-a588-4387-9008-a04cc056033a" providerId="ADAL" clId="{551FC220-0A33-4C75-ABB4-E4AE739217EE}" dt="2023-03-20T23:00:33.966" v="8219" actId="47"/>
        <pc:sldMkLst>
          <pc:docMk/>
          <pc:sldMk cId="3794673005" sldId="618"/>
        </pc:sldMkLst>
        <pc:spChg chg="del">
          <ac:chgData name="Shelley Su" userId="9e18f721-a588-4387-9008-a04cc056033a" providerId="ADAL" clId="{551FC220-0A33-4C75-ABB4-E4AE739217EE}" dt="2023-03-20T22:59:34.055" v="8214" actId="21"/>
          <ac:spMkLst>
            <pc:docMk/>
            <pc:sldMk cId="3794673005" sldId="618"/>
            <ac:spMk id="3" creationId="{56442D53-10C1-BD1E-DDF3-F5F1F53CFB03}"/>
          </ac:spMkLst>
        </pc:spChg>
        <pc:spChg chg="del">
          <ac:chgData name="Shelley Su" userId="9e18f721-a588-4387-9008-a04cc056033a" providerId="ADAL" clId="{551FC220-0A33-4C75-ABB4-E4AE739217EE}" dt="2023-03-20T22:59:34.055" v="8214" actId="21"/>
          <ac:spMkLst>
            <pc:docMk/>
            <pc:sldMk cId="3794673005" sldId="618"/>
            <ac:spMk id="5" creationId="{C6CD9BD9-2B69-1AFF-E549-2C0033EAFB8D}"/>
          </ac:spMkLst>
        </pc:spChg>
        <pc:spChg chg="del">
          <ac:chgData name="Shelley Su" userId="9e18f721-a588-4387-9008-a04cc056033a" providerId="ADAL" clId="{551FC220-0A33-4C75-ABB4-E4AE739217EE}" dt="2023-03-20T22:59:34.055" v="8214" actId="21"/>
          <ac:spMkLst>
            <pc:docMk/>
            <pc:sldMk cId="3794673005" sldId="618"/>
            <ac:spMk id="6" creationId="{8CF69774-9DEC-BFBD-D84C-558794400882}"/>
          </ac:spMkLst>
        </pc:spChg>
        <pc:spChg chg="del">
          <ac:chgData name="Shelley Su" userId="9e18f721-a588-4387-9008-a04cc056033a" providerId="ADAL" clId="{551FC220-0A33-4C75-ABB4-E4AE739217EE}" dt="2023-03-20T22:59:34.055" v="8214" actId="21"/>
          <ac:spMkLst>
            <pc:docMk/>
            <pc:sldMk cId="3794673005" sldId="618"/>
            <ac:spMk id="7" creationId="{5B3D9471-CB67-D100-0DC9-9D9515DC417A}"/>
          </ac:spMkLst>
        </pc:spChg>
        <pc:spChg chg="del">
          <ac:chgData name="Shelley Su" userId="9e18f721-a588-4387-9008-a04cc056033a" providerId="ADAL" clId="{551FC220-0A33-4C75-ABB4-E4AE739217EE}" dt="2023-03-20T22:59:34.055" v="8214" actId="21"/>
          <ac:spMkLst>
            <pc:docMk/>
            <pc:sldMk cId="3794673005" sldId="618"/>
            <ac:spMk id="12" creationId="{D0353FB2-F397-5ECA-EF7C-D602C073F25B}"/>
          </ac:spMkLst>
        </pc:spChg>
        <pc:spChg chg="del">
          <ac:chgData name="Shelley Su" userId="9e18f721-a588-4387-9008-a04cc056033a" providerId="ADAL" clId="{551FC220-0A33-4C75-ABB4-E4AE739217EE}" dt="2023-03-20T22:59:34.055" v="8214" actId="21"/>
          <ac:spMkLst>
            <pc:docMk/>
            <pc:sldMk cId="3794673005" sldId="618"/>
            <ac:spMk id="13" creationId="{4D196D00-6288-8AAA-CBBC-86524CB7F884}"/>
          </ac:spMkLst>
        </pc:spChg>
        <pc:cxnChg chg="del mod">
          <ac:chgData name="Shelley Su" userId="9e18f721-a588-4387-9008-a04cc056033a" providerId="ADAL" clId="{551FC220-0A33-4C75-ABB4-E4AE739217EE}" dt="2023-03-20T22:59:34.055" v="8214" actId="21"/>
          <ac:cxnSpMkLst>
            <pc:docMk/>
            <pc:sldMk cId="3794673005" sldId="618"/>
            <ac:cxnSpMk id="8" creationId="{10762D55-13E3-8EAC-C62F-1F32894D931A}"/>
          </ac:cxnSpMkLst>
        </pc:cxnChg>
        <pc:cxnChg chg="del mod">
          <ac:chgData name="Shelley Su" userId="9e18f721-a588-4387-9008-a04cc056033a" providerId="ADAL" clId="{551FC220-0A33-4C75-ABB4-E4AE739217EE}" dt="2023-03-20T22:59:34.055" v="8214" actId="21"/>
          <ac:cxnSpMkLst>
            <pc:docMk/>
            <pc:sldMk cId="3794673005" sldId="618"/>
            <ac:cxnSpMk id="9" creationId="{43842DD4-C6F8-852A-36BA-C1E0489EDBAB}"/>
          </ac:cxnSpMkLst>
        </pc:cxnChg>
        <pc:cxnChg chg="del mod">
          <ac:chgData name="Shelley Su" userId="9e18f721-a588-4387-9008-a04cc056033a" providerId="ADAL" clId="{551FC220-0A33-4C75-ABB4-E4AE739217EE}" dt="2023-03-20T22:59:34.055" v="8214" actId="21"/>
          <ac:cxnSpMkLst>
            <pc:docMk/>
            <pc:sldMk cId="3794673005" sldId="618"/>
            <ac:cxnSpMk id="10" creationId="{24AEA270-6117-67B7-0339-2D008FC9FA85}"/>
          </ac:cxnSpMkLst>
        </pc:cxnChg>
        <pc:cxnChg chg="del">
          <ac:chgData name="Shelley Su" userId="9e18f721-a588-4387-9008-a04cc056033a" providerId="ADAL" clId="{551FC220-0A33-4C75-ABB4-E4AE739217EE}" dt="2023-03-20T22:59:34.055" v="8214" actId="21"/>
          <ac:cxnSpMkLst>
            <pc:docMk/>
            <pc:sldMk cId="3794673005" sldId="618"/>
            <ac:cxnSpMk id="11" creationId="{43CEB98C-07D9-7171-B216-125642D16DEE}"/>
          </ac:cxnSpMkLst>
        </pc:cxnChg>
      </pc:sldChg>
      <pc:sldChg chg="modSp add mod ord">
        <pc:chgData name="Shelley Su" userId="9e18f721-a588-4387-9008-a04cc056033a" providerId="ADAL" clId="{551FC220-0A33-4C75-ABB4-E4AE739217EE}" dt="2023-03-21T03:00:25.204" v="15872" actId="1076"/>
        <pc:sldMkLst>
          <pc:docMk/>
          <pc:sldMk cId="2255233669" sldId="619"/>
        </pc:sldMkLst>
        <pc:spChg chg="mod">
          <ac:chgData name="Shelley Su" userId="9e18f721-a588-4387-9008-a04cc056033a" providerId="ADAL" clId="{551FC220-0A33-4C75-ABB4-E4AE739217EE}" dt="2023-03-21T02:38:05.145" v="15721" actId="1076"/>
          <ac:spMkLst>
            <pc:docMk/>
            <pc:sldMk cId="2255233669" sldId="619"/>
            <ac:spMk id="2" creationId="{22FB1332-751B-32D9-CD49-20045F11FF08}"/>
          </ac:spMkLst>
        </pc:spChg>
        <pc:picChg chg="mod">
          <ac:chgData name="Shelley Su" userId="9e18f721-a588-4387-9008-a04cc056033a" providerId="ADAL" clId="{551FC220-0A33-4C75-ABB4-E4AE739217EE}" dt="2023-03-21T03:00:25.204" v="15872" actId="1076"/>
          <ac:picMkLst>
            <pc:docMk/>
            <pc:sldMk cId="2255233669" sldId="619"/>
            <ac:picMk id="5" creationId="{3B18DD92-20F7-B781-5584-20316E2A55B5}"/>
          </ac:picMkLst>
        </pc:picChg>
      </pc:sldChg>
      <pc:sldChg chg="modSp add mod">
        <pc:chgData name="Shelley Su" userId="9e18f721-a588-4387-9008-a04cc056033a" providerId="ADAL" clId="{551FC220-0A33-4C75-ABB4-E4AE739217EE}" dt="2023-03-21T02:45:57.647" v="15869" actId="20577"/>
        <pc:sldMkLst>
          <pc:docMk/>
          <pc:sldMk cId="2172474707" sldId="620"/>
        </pc:sldMkLst>
        <pc:spChg chg="mod">
          <ac:chgData name="Shelley Su" userId="9e18f721-a588-4387-9008-a04cc056033a" providerId="ADAL" clId="{551FC220-0A33-4C75-ABB4-E4AE739217EE}" dt="2023-03-21T02:45:57.647" v="15869" actId="20577"/>
          <ac:spMkLst>
            <pc:docMk/>
            <pc:sldMk cId="2172474707" sldId="620"/>
            <ac:spMk id="2" creationId="{22FB1332-751B-32D9-CD49-20045F11FF08}"/>
          </ac:spMkLst>
        </pc:spChg>
      </pc:sldChg>
      <pc:sldChg chg="modSp add mod">
        <pc:chgData name="Shelley Su" userId="9e18f721-a588-4387-9008-a04cc056033a" providerId="ADAL" clId="{551FC220-0A33-4C75-ABB4-E4AE739217EE}" dt="2023-03-21T20:16:01.573" v="25787" actId="20577"/>
        <pc:sldMkLst>
          <pc:docMk/>
          <pc:sldMk cId="2319444618" sldId="621"/>
        </pc:sldMkLst>
        <pc:spChg chg="mod">
          <ac:chgData name="Shelley Su" userId="9e18f721-a588-4387-9008-a04cc056033a" providerId="ADAL" clId="{551FC220-0A33-4C75-ABB4-E4AE739217EE}" dt="2023-03-21T20:16:01.573" v="25787" actId="20577"/>
          <ac:spMkLst>
            <pc:docMk/>
            <pc:sldMk cId="2319444618" sldId="621"/>
            <ac:spMk id="2" creationId="{22FB1332-751B-32D9-CD49-20045F11FF08}"/>
          </ac:spMkLst>
        </pc:spChg>
      </pc:sldChg>
      <pc:sldChg chg="add del">
        <pc:chgData name="Shelley Su" userId="9e18f721-a588-4387-9008-a04cc056033a" providerId="ADAL" clId="{551FC220-0A33-4C75-ABB4-E4AE739217EE}" dt="2023-03-21T02:28:36.700" v="15699" actId="47"/>
        <pc:sldMkLst>
          <pc:docMk/>
          <pc:sldMk cId="4211015093" sldId="622"/>
        </pc:sldMkLst>
      </pc:sldChg>
      <pc:sldChg chg="modSp add mod">
        <pc:chgData name="Shelley Su" userId="9e18f721-a588-4387-9008-a04cc056033a" providerId="ADAL" clId="{551FC220-0A33-4C75-ABB4-E4AE739217EE}" dt="2023-03-21T20:17:29.378" v="25790" actId="115"/>
        <pc:sldMkLst>
          <pc:docMk/>
          <pc:sldMk cId="1544390747" sldId="623"/>
        </pc:sldMkLst>
        <pc:spChg chg="mod">
          <ac:chgData name="Shelley Su" userId="9e18f721-a588-4387-9008-a04cc056033a" providerId="ADAL" clId="{551FC220-0A33-4C75-ABB4-E4AE739217EE}" dt="2023-03-21T20:17:29.378" v="25790" actId="115"/>
          <ac:spMkLst>
            <pc:docMk/>
            <pc:sldMk cId="1544390747" sldId="623"/>
            <ac:spMk id="2" creationId="{22FB1332-751B-32D9-CD49-20045F11FF08}"/>
          </ac:spMkLst>
        </pc:spChg>
      </pc:sldChg>
      <pc:sldChg chg="addSp delSp modSp add mod">
        <pc:chgData name="Shelley Su" userId="9e18f721-a588-4387-9008-a04cc056033a" providerId="ADAL" clId="{551FC220-0A33-4C75-ABB4-E4AE739217EE}" dt="2023-03-21T02:38:48.336" v="15731" actId="20577"/>
        <pc:sldMkLst>
          <pc:docMk/>
          <pc:sldMk cId="1896734693" sldId="624"/>
        </pc:sldMkLst>
        <pc:spChg chg="del">
          <ac:chgData name="Shelley Su" userId="9e18f721-a588-4387-9008-a04cc056033a" providerId="ADAL" clId="{551FC220-0A33-4C75-ABB4-E4AE739217EE}" dt="2023-03-21T02:30:40.566" v="15701" actId="478"/>
          <ac:spMkLst>
            <pc:docMk/>
            <pc:sldMk cId="1896734693" sldId="624"/>
            <ac:spMk id="3" creationId="{B33ADCA3-79D8-2618-872F-7505C2CA1A50}"/>
          </ac:spMkLst>
        </pc:spChg>
        <pc:spChg chg="mod">
          <ac:chgData name="Shelley Su" userId="9e18f721-a588-4387-9008-a04cc056033a" providerId="ADAL" clId="{551FC220-0A33-4C75-ABB4-E4AE739217EE}" dt="2023-03-21T02:38:48.336" v="15731" actId="20577"/>
          <ac:spMkLst>
            <pc:docMk/>
            <pc:sldMk cId="1896734693" sldId="624"/>
            <ac:spMk id="4" creationId="{00000000-0000-0000-0000-000000000000}"/>
          </ac:spMkLst>
        </pc:spChg>
        <pc:picChg chg="add mod">
          <ac:chgData name="Shelley Su" userId="9e18f721-a588-4387-9008-a04cc056033a" providerId="ADAL" clId="{551FC220-0A33-4C75-ABB4-E4AE739217EE}" dt="2023-03-21T02:31:03.089" v="15706" actId="1076"/>
          <ac:picMkLst>
            <pc:docMk/>
            <pc:sldMk cId="1896734693" sldId="624"/>
            <ac:picMk id="5" creationId="{B07EA382-9039-1933-BE65-9114749EEEAB}"/>
          </ac:picMkLst>
        </pc:picChg>
      </pc:sldChg>
      <pc:sldChg chg="modSp add mod">
        <pc:chgData name="Shelley Su" userId="9e18f721-a588-4387-9008-a04cc056033a" providerId="ADAL" clId="{551FC220-0A33-4C75-ABB4-E4AE739217EE}" dt="2023-03-21T20:46:33.416" v="26581" actId="20577"/>
        <pc:sldMkLst>
          <pc:docMk/>
          <pc:sldMk cId="3970328687" sldId="625"/>
        </pc:sldMkLst>
        <pc:spChg chg="mod">
          <ac:chgData name="Shelley Su" userId="9e18f721-a588-4387-9008-a04cc056033a" providerId="ADAL" clId="{551FC220-0A33-4C75-ABB4-E4AE739217EE}" dt="2023-03-21T20:46:33.416" v="26581" actId="20577"/>
          <ac:spMkLst>
            <pc:docMk/>
            <pc:sldMk cId="3970328687" sldId="625"/>
            <ac:spMk id="2" creationId="{22FB1332-751B-32D9-CD49-20045F11FF08}"/>
          </ac:spMkLst>
        </pc:spChg>
      </pc:sldChg>
      <pc:sldChg chg="delSp modSp add mod">
        <pc:chgData name="Shelley Su" userId="9e18f721-a588-4387-9008-a04cc056033a" providerId="ADAL" clId="{551FC220-0A33-4C75-ABB4-E4AE739217EE}" dt="2023-03-21T20:28:23.821" v="26245" actId="20577"/>
        <pc:sldMkLst>
          <pc:docMk/>
          <pc:sldMk cId="2803292871" sldId="626"/>
        </pc:sldMkLst>
        <pc:spChg chg="mod">
          <ac:chgData name="Shelley Su" userId="9e18f721-a588-4387-9008-a04cc056033a" providerId="ADAL" clId="{551FC220-0A33-4C75-ABB4-E4AE739217EE}" dt="2023-03-21T20:28:23.821" v="26245" actId="20577"/>
          <ac:spMkLst>
            <pc:docMk/>
            <pc:sldMk cId="2803292871" sldId="626"/>
            <ac:spMk id="3" creationId="{DD7A3878-992F-166C-C398-B4D4B4F035D8}"/>
          </ac:spMkLst>
        </pc:spChg>
        <pc:spChg chg="mod">
          <ac:chgData name="Shelley Su" userId="9e18f721-a588-4387-9008-a04cc056033a" providerId="ADAL" clId="{551FC220-0A33-4C75-ABB4-E4AE739217EE}" dt="2023-03-21T20:23:50.298" v="25854" actId="20577"/>
          <ac:spMkLst>
            <pc:docMk/>
            <pc:sldMk cId="2803292871" sldId="626"/>
            <ac:spMk id="4" creationId="{00000000-0000-0000-0000-000000000000}"/>
          </ac:spMkLst>
        </pc:spChg>
        <pc:picChg chg="del">
          <ac:chgData name="Shelley Su" userId="9e18f721-a588-4387-9008-a04cc056033a" providerId="ADAL" clId="{551FC220-0A33-4C75-ABB4-E4AE739217EE}" dt="2023-03-21T20:23:21.543" v="25793" actId="478"/>
          <ac:picMkLst>
            <pc:docMk/>
            <pc:sldMk cId="2803292871" sldId="626"/>
            <ac:picMk id="7" creationId="{ACC4C757-DA7F-1686-DEF6-CC6D0C70E3C0}"/>
          </ac:picMkLst>
        </pc:picChg>
        <pc:picChg chg="del">
          <ac:chgData name="Shelley Su" userId="9e18f721-a588-4387-9008-a04cc056033a" providerId="ADAL" clId="{551FC220-0A33-4C75-ABB4-E4AE739217EE}" dt="2023-03-21T20:23:20.626" v="25792" actId="478"/>
          <ac:picMkLst>
            <pc:docMk/>
            <pc:sldMk cId="2803292871" sldId="626"/>
            <ac:picMk id="9" creationId="{6379C32E-1EED-502E-C45E-04E8B5E6FC16}"/>
          </ac:picMkLst>
        </pc:picChg>
      </pc:sldChg>
      <pc:sldChg chg="delSp modSp add mod">
        <pc:chgData name="Shelley Su" userId="9e18f721-a588-4387-9008-a04cc056033a" providerId="ADAL" clId="{551FC220-0A33-4C75-ABB4-E4AE739217EE}" dt="2023-03-21T20:42:53.920" v="26561" actId="20577"/>
        <pc:sldMkLst>
          <pc:docMk/>
          <pc:sldMk cId="447943590" sldId="627"/>
        </pc:sldMkLst>
        <pc:spChg chg="mod">
          <ac:chgData name="Shelley Su" userId="9e18f721-a588-4387-9008-a04cc056033a" providerId="ADAL" clId="{551FC220-0A33-4C75-ABB4-E4AE739217EE}" dt="2023-03-21T20:42:53.920" v="26561" actId="20577"/>
          <ac:spMkLst>
            <pc:docMk/>
            <pc:sldMk cId="447943590" sldId="627"/>
            <ac:spMk id="3" creationId="{DD7A3878-992F-166C-C398-B4D4B4F035D8}"/>
          </ac:spMkLst>
        </pc:spChg>
        <pc:picChg chg="del">
          <ac:chgData name="Shelley Su" userId="9e18f721-a588-4387-9008-a04cc056033a" providerId="ADAL" clId="{551FC220-0A33-4C75-ABB4-E4AE739217EE}" dt="2023-03-21T20:34:59.606" v="26248" actId="478"/>
          <ac:picMkLst>
            <pc:docMk/>
            <pc:sldMk cId="447943590" sldId="627"/>
            <ac:picMk id="7" creationId="{ACC4C757-DA7F-1686-DEF6-CC6D0C70E3C0}"/>
          </ac:picMkLst>
        </pc:picChg>
        <pc:picChg chg="del">
          <ac:chgData name="Shelley Su" userId="9e18f721-a588-4387-9008-a04cc056033a" providerId="ADAL" clId="{551FC220-0A33-4C75-ABB4-E4AE739217EE}" dt="2023-03-21T20:34:58.649" v="26247" actId="478"/>
          <ac:picMkLst>
            <pc:docMk/>
            <pc:sldMk cId="447943590" sldId="627"/>
            <ac:picMk id="9" creationId="{6379C32E-1EED-502E-C45E-04E8B5E6FC16}"/>
          </ac:picMkLst>
        </pc:picChg>
      </pc:sldChg>
      <pc:sldMasterChg chg="modSp mod">
        <pc:chgData name="Shelley Su" userId="9e18f721-a588-4387-9008-a04cc056033a" providerId="ADAL" clId="{551FC220-0A33-4C75-ABB4-E4AE739217EE}" dt="2023-03-20T18:11:55.769" v="560" actId="14100"/>
        <pc:sldMasterMkLst>
          <pc:docMk/>
          <pc:sldMasterMk cId="0" sldId="2147483684"/>
        </pc:sldMasterMkLst>
        <pc:picChg chg="mod">
          <ac:chgData name="Shelley Su" userId="9e18f721-a588-4387-9008-a04cc056033a" providerId="ADAL" clId="{551FC220-0A33-4C75-ABB4-E4AE739217EE}" dt="2023-03-20T18:11:55.769" v="560" actId="14100"/>
          <ac:picMkLst>
            <pc:docMk/>
            <pc:sldMasterMk cId="0" sldId="2147483684"/>
            <ac:picMk id="203778" creationId="{00000000-0000-0000-0000-000000000000}"/>
          </ac:picMkLst>
        </pc:picChg>
      </pc:sldMasterChg>
      <pc:sldMasterChg chg="addSp delSp modSp mod">
        <pc:chgData name="Shelley Su" userId="9e18f721-a588-4387-9008-a04cc056033a" providerId="ADAL" clId="{551FC220-0A33-4C75-ABB4-E4AE739217EE}" dt="2023-03-20T18:12:16.053" v="562" actId="1076"/>
        <pc:sldMasterMkLst>
          <pc:docMk/>
          <pc:sldMasterMk cId="0" sldId="2147483701"/>
        </pc:sldMasterMkLst>
        <pc:spChg chg="add del mod">
          <ac:chgData name="Shelley Su" userId="9e18f721-a588-4387-9008-a04cc056033a" providerId="ADAL" clId="{551FC220-0A33-4C75-ABB4-E4AE739217EE}" dt="2023-03-20T18:00:07.056" v="260"/>
          <ac:spMkLst>
            <pc:docMk/>
            <pc:sldMasterMk cId="0" sldId="2147483701"/>
            <ac:spMk id="2" creationId="{16DBD449-7D7B-8369-66BB-5A1BE965B241}"/>
          </ac:spMkLst>
        </pc:spChg>
        <pc:spChg chg="mod">
          <ac:chgData name="Shelley Su" userId="9e18f721-a588-4387-9008-a04cc056033a" providerId="ADAL" clId="{551FC220-0A33-4C75-ABB4-E4AE739217EE}" dt="2023-03-20T18:10:40.126" v="555" actId="16037"/>
          <ac:spMkLst>
            <pc:docMk/>
            <pc:sldMasterMk cId="0" sldId="2147483701"/>
            <ac:spMk id="1036" creationId="{00000000-0000-0000-0000-000000000000}"/>
          </ac:spMkLst>
        </pc:spChg>
        <pc:spChg chg="add del mod">
          <ac:chgData name="Shelley Su" userId="9e18f721-a588-4387-9008-a04cc056033a" providerId="ADAL" clId="{551FC220-0A33-4C75-ABB4-E4AE739217EE}" dt="2023-03-20T18:10:08.539" v="554" actId="207"/>
          <ac:spMkLst>
            <pc:docMk/>
            <pc:sldMasterMk cId="0" sldId="2147483701"/>
            <ac:spMk id="1069" creationId="{00000000-0000-0000-0000-000000000000}"/>
          </ac:spMkLst>
        </pc:spChg>
        <pc:picChg chg="mod">
          <ac:chgData name="Shelley Su" userId="9e18f721-a588-4387-9008-a04cc056033a" providerId="ADAL" clId="{551FC220-0A33-4C75-ABB4-E4AE739217EE}" dt="2023-03-20T18:12:16.053" v="562" actId="1076"/>
          <ac:picMkLst>
            <pc:docMk/>
            <pc:sldMasterMk cId="0" sldId="2147483701"/>
            <ac:picMk id="5" creationId="{00000000-0000-0000-0000-000000000000}"/>
          </ac:picMkLst>
        </pc:pic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1" y="1"/>
            <a:ext cx="3170980" cy="480060"/>
          </a:xfrm>
          <a:prstGeom prst="rect">
            <a:avLst/>
          </a:prstGeom>
          <a:noFill/>
          <a:ln w="9525">
            <a:noFill/>
            <a:miter lim="800000"/>
            <a:headEnd/>
            <a:tailEnd/>
          </a:ln>
          <a:effectLst/>
        </p:spPr>
        <p:txBody>
          <a:bodyPr vert="horz" wrap="square" lIns="96367" tIns="48182" rIns="96367" bIns="48182" numCol="1" anchor="t" anchorCtr="0" compatLnSpc="1">
            <a:prstTxWarp prst="textNoShape">
              <a:avLst/>
            </a:prstTxWarp>
          </a:bodyPr>
          <a:lstStyle>
            <a:lvl1pPr defTabSz="963381">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44220" y="1"/>
            <a:ext cx="3170980" cy="480060"/>
          </a:xfrm>
          <a:prstGeom prst="rect">
            <a:avLst/>
          </a:prstGeom>
          <a:noFill/>
          <a:ln w="9525">
            <a:noFill/>
            <a:miter lim="800000"/>
            <a:headEnd/>
            <a:tailEnd/>
          </a:ln>
          <a:effectLst/>
        </p:spPr>
        <p:txBody>
          <a:bodyPr vert="horz" wrap="square" lIns="96367" tIns="48182" rIns="96367" bIns="48182" numCol="1" anchor="t" anchorCtr="0" compatLnSpc="1">
            <a:prstTxWarp prst="textNoShape">
              <a:avLst/>
            </a:prstTxWarp>
          </a:bodyPr>
          <a:lstStyle>
            <a:lvl1pPr algn="r" defTabSz="963381">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1" y="9121141"/>
            <a:ext cx="3170980" cy="480060"/>
          </a:xfrm>
          <a:prstGeom prst="rect">
            <a:avLst/>
          </a:prstGeom>
          <a:noFill/>
          <a:ln w="9525">
            <a:noFill/>
            <a:miter lim="800000"/>
            <a:headEnd/>
            <a:tailEnd/>
          </a:ln>
          <a:effectLst/>
        </p:spPr>
        <p:txBody>
          <a:bodyPr vert="horz" wrap="square" lIns="96367" tIns="48182" rIns="96367" bIns="48182" numCol="1" anchor="b" anchorCtr="0" compatLnSpc="1">
            <a:prstTxWarp prst="textNoShape">
              <a:avLst/>
            </a:prstTxWarp>
          </a:bodyPr>
          <a:lstStyle>
            <a:lvl1pPr defTabSz="963381">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44220" y="9121141"/>
            <a:ext cx="3170980" cy="480060"/>
          </a:xfrm>
          <a:prstGeom prst="rect">
            <a:avLst/>
          </a:prstGeom>
          <a:noFill/>
          <a:ln w="9525">
            <a:noFill/>
            <a:miter lim="800000"/>
            <a:headEnd/>
            <a:tailEnd/>
          </a:ln>
          <a:effectLst/>
        </p:spPr>
        <p:txBody>
          <a:bodyPr vert="horz" wrap="square" lIns="96367" tIns="48182" rIns="96367" bIns="48182" numCol="1" anchor="b" anchorCtr="0" compatLnSpc="1">
            <a:prstTxWarp prst="textNoShape">
              <a:avLst/>
            </a:prstTxWarp>
          </a:bodyPr>
          <a:lstStyle>
            <a:lvl1pPr algn="r" defTabSz="963381">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1" y="1"/>
            <a:ext cx="3170980" cy="480060"/>
          </a:xfrm>
          <a:prstGeom prst="rect">
            <a:avLst/>
          </a:prstGeom>
          <a:noFill/>
          <a:ln w="9525">
            <a:noFill/>
            <a:miter lim="800000"/>
            <a:headEnd/>
            <a:tailEnd/>
          </a:ln>
          <a:effectLst/>
        </p:spPr>
        <p:txBody>
          <a:bodyPr vert="horz" wrap="square" lIns="96367" tIns="48182" rIns="96367" bIns="48182" numCol="1" anchor="t" anchorCtr="0" compatLnSpc="1">
            <a:prstTxWarp prst="textNoShape">
              <a:avLst/>
            </a:prstTxWarp>
          </a:bodyPr>
          <a:lstStyle>
            <a:lvl1pPr defTabSz="963381">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44220" y="1"/>
            <a:ext cx="3170980" cy="480060"/>
          </a:xfrm>
          <a:prstGeom prst="rect">
            <a:avLst/>
          </a:prstGeom>
          <a:noFill/>
          <a:ln w="9525">
            <a:noFill/>
            <a:miter lim="800000"/>
            <a:headEnd/>
            <a:tailEnd/>
          </a:ln>
          <a:effectLst/>
        </p:spPr>
        <p:txBody>
          <a:bodyPr vert="horz" wrap="square" lIns="96367" tIns="48182" rIns="96367" bIns="48182" numCol="1" anchor="t" anchorCtr="0" compatLnSpc="1">
            <a:prstTxWarp prst="textNoShape">
              <a:avLst/>
            </a:prstTxWarp>
          </a:bodyPr>
          <a:lstStyle>
            <a:lvl1pPr algn="r" defTabSz="963381">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6421" y="4560571"/>
            <a:ext cx="5362360" cy="4320540"/>
          </a:xfrm>
          <a:prstGeom prst="rect">
            <a:avLst/>
          </a:prstGeom>
          <a:noFill/>
          <a:ln w="9525">
            <a:noFill/>
            <a:miter lim="800000"/>
            <a:headEnd/>
            <a:tailEnd/>
          </a:ln>
          <a:effectLst/>
        </p:spPr>
        <p:txBody>
          <a:bodyPr vert="horz" wrap="square" lIns="96367" tIns="48182" rIns="96367" bIns="481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1" y="9121141"/>
            <a:ext cx="3170980" cy="480060"/>
          </a:xfrm>
          <a:prstGeom prst="rect">
            <a:avLst/>
          </a:prstGeom>
          <a:noFill/>
          <a:ln w="9525">
            <a:noFill/>
            <a:miter lim="800000"/>
            <a:headEnd/>
            <a:tailEnd/>
          </a:ln>
          <a:effectLst/>
        </p:spPr>
        <p:txBody>
          <a:bodyPr vert="horz" wrap="square" lIns="96367" tIns="48182" rIns="96367" bIns="48182" numCol="1" anchor="b" anchorCtr="0" compatLnSpc="1">
            <a:prstTxWarp prst="textNoShape">
              <a:avLst/>
            </a:prstTxWarp>
          </a:bodyPr>
          <a:lstStyle>
            <a:lvl1pPr defTabSz="963381">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44220" y="9121141"/>
            <a:ext cx="3170980" cy="480060"/>
          </a:xfrm>
          <a:prstGeom prst="rect">
            <a:avLst/>
          </a:prstGeom>
          <a:noFill/>
          <a:ln w="9525">
            <a:noFill/>
            <a:miter lim="800000"/>
            <a:headEnd/>
            <a:tailEnd/>
          </a:ln>
          <a:effectLst/>
        </p:spPr>
        <p:txBody>
          <a:bodyPr vert="horz" wrap="square" lIns="96367" tIns="48182" rIns="96367" bIns="48182" numCol="1" anchor="b" anchorCtr="0" compatLnSpc="1">
            <a:prstTxWarp prst="textNoShape">
              <a:avLst/>
            </a:prstTxWarp>
          </a:bodyPr>
          <a:lstStyle>
            <a:lvl1pPr algn="r" defTabSz="963381">
              <a:defRPr sz="1200" smtClean="0">
                <a:latin typeface="Times New Roman" pitchFamily="18" charset="0"/>
              </a:defRPr>
            </a:lvl1pPr>
          </a:lstStyle>
          <a:p>
            <a:pPr>
              <a:defRPr/>
            </a:pPr>
            <a:fld id="{ECC53042-5A96-4DBC-B738-B843823BA6D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5/8/2023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85800"/>
          </a:xfrm>
          <a:prstGeom prst="rect">
            <a:avLst/>
          </a:prstGeom>
        </p:spPr>
        <p:txBody>
          <a:bodyPr/>
          <a:lstStyle/>
          <a:p>
            <a:r>
              <a:rPr lang="en-US"/>
              <a:t>Click to edit Master title style</a:t>
            </a:r>
          </a:p>
        </p:txBody>
      </p:sp>
      <p:sp>
        <p:nvSpPr>
          <p:cNvPr id="3" name="Rectangle 5"/>
          <p:cNvSpPr>
            <a:spLocks noGrp="1" noChangeArrowheads="1"/>
          </p:cNvSpPr>
          <p:nvPr>
            <p:ph type="ftr" sz="quarter" idx="10"/>
          </p:nvPr>
        </p:nvSpPr>
        <p:spPr>
          <a:xfrm>
            <a:off x="0" y="6629400"/>
            <a:ext cx="5638800" cy="228600"/>
          </a:xfrm>
          <a:prstGeom prst="rect">
            <a:avLst/>
          </a:prstGeom>
          <a:ln/>
        </p:spPr>
        <p:txBody>
          <a:bodyPr/>
          <a:lstStyle>
            <a:lvl1pPr>
              <a:defRPr/>
            </a:lvl1pPr>
          </a:lstStyle>
          <a:p>
            <a:pPr>
              <a:defRPr/>
            </a:pPr>
            <a:r>
              <a:rPr lang="en-US" altLang="en-US" dirty="0"/>
              <a:t>R. S. Sutton and A. G. </a:t>
            </a:r>
            <a:r>
              <a:rPr lang="en-US" altLang="en-US" dirty="0" err="1"/>
              <a:t>Barto</a:t>
            </a:r>
            <a:r>
              <a:rPr lang="en-US" altLang="en-US" dirty="0"/>
              <a:t>: Reinforcement Learning: An Introduction</a:t>
            </a:r>
            <a:endParaRPr lang="en-US" altLang="en-US" sz="1400" dirty="0"/>
          </a:p>
        </p:txBody>
      </p:sp>
      <p:sp>
        <p:nvSpPr>
          <p:cNvPr id="4" name="Rectangle 6"/>
          <p:cNvSpPr>
            <a:spLocks noGrp="1" noChangeArrowheads="1"/>
          </p:cNvSpPr>
          <p:nvPr>
            <p:ph type="sldNum" sz="quarter" idx="11"/>
          </p:nvPr>
        </p:nvSpPr>
        <p:spPr>
          <a:xfrm>
            <a:off x="7239000" y="6629400"/>
            <a:ext cx="1905000" cy="228600"/>
          </a:xfrm>
          <a:prstGeom prst="rect">
            <a:avLst/>
          </a:prstGeom>
          <a:ln/>
        </p:spPr>
        <p:txBody>
          <a:bodyPr/>
          <a:lstStyle>
            <a:lvl1pPr>
              <a:defRPr/>
            </a:lvl1pPr>
          </a:lstStyle>
          <a:p>
            <a:pPr>
              <a:defRPr/>
            </a:pPr>
            <a:fld id="{2A9A9A9B-D817-4253-85CF-175FAC8E63AC}"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858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685800" y="1447800"/>
            <a:ext cx="3810000" cy="4876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447800"/>
            <a:ext cx="3810000" cy="4876800"/>
          </a:xfrm>
          <a:prstGeom prst="rect">
            <a:avLst/>
          </a:prstGeom>
        </p:spPr>
        <p:txBody>
          <a:bodyPr/>
          <a:lstStyle/>
          <a:p>
            <a:pPr lvl="0"/>
            <a:endParaRPr lang="en-US" noProof="0"/>
          </a:p>
        </p:txBody>
      </p:sp>
      <p:sp>
        <p:nvSpPr>
          <p:cNvPr id="5" name="Rectangle 5"/>
          <p:cNvSpPr>
            <a:spLocks noGrp="1" noChangeArrowheads="1"/>
          </p:cNvSpPr>
          <p:nvPr>
            <p:ph type="ftr" sz="quarter" idx="10"/>
          </p:nvPr>
        </p:nvSpPr>
        <p:spPr>
          <a:xfrm>
            <a:off x="0" y="6629400"/>
            <a:ext cx="5638800" cy="228600"/>
          </a:xfrm>
          <a:prstGeom prst="rect">
            <a:avLst/>
          </a:prstGeom>
          <a:ln/>
        </p:spPr>
        <p:txBody>
          <a:bodyPr/>
          <a:lstStyle>
            <a:lvl1pPr>
              <a:defRPr/>
            </a:lvl1pPr>
          </a:lstStyle>
          <a:p>
            <a:pPr>
              <a:defRPr/>
            </a:pPr>
            <a:r>
              <a:rPr lang="en-US" altLang="en-US"/>
              <a:t>R. S. Sutton and A. G. Barto: Reinforcement Learning: An Introduction</a:t>
            </a:r>
            <a:endParaRPr lang="en-US" altLang="en-US" sz="1400"/>
          </a:p>
        </p:txBody>
      </p:sp>
      <p:sp>
        <p:nvSpPr>
          <p:cNvPr id="6" name="Rectangle 6"/>
          <p:cNvSpPr>
            <a:spLocks noGrp="1" noChangeArrowheads="1"/>
          </p:cNvSpPr>
          <p:nvPr>
            <p:ph type="sldNum" sz="quarter" idx="11"/>
          </p:nvPr>
        </p:nvSpPr>
        <p:spPr>
          <a:xfrm>
            <a:off x="7239000" y="6629400"/>
            <a:ext cx="1905000" cy="228600"/>
          </a:xfrm>
          <a:prstGeom prst="rect">
            <a:avLst/>
          </a:prstGeom>
          <a:ln/>
        </p:spPr>
        <p:txBody>
          <a:bodyPr/>
          <a:lstStyle>
            <a:lvl1pPr>
              <a:defRPr/>
            </a:lvl1pPr>
          </a:lstStyle>
          <a:p>
            <a:pPr>
              <a:defRPr/>
            </a:pPr>
            <a:fld id="{1EE89630-ECFE-46C4-8DDC-33331FDD31C1}"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dirty="0">
              <a:solidFill>
                <a:schemeClr val="hlink"/>
              </a:solidFill>
              <a:latin typeface="Times New Roman" pitchFamily="18" charset="0"/>
            </a:endParaRPr>
          </a:p>
        </p:txBody>
      </p:sp>
      <p:sp>
        <p:nvSpPr>
          <p:cNvPr id="4"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BE0F34"/>
            </a:outerShdw>
          </a:effectLst>
        </p:spPr>
        <p:txBody>
          <a:bodyPr wrap="none" anchor="ctr"/>
          <a:lstStyle/>
          <a:p>
            <a:pPr algn="ctr">
              <a:defRPr/>
            </a:pPr>
            <a:endParaRPr lang="en-US" dirty="0">
              <a:solidFill>
                <a:schemeClr val="hlink"/>
              </a:solidFill>
              <a:latin typeface="Times New Roman" pitchFamily="18" charset="0"/>
            </a:endParaRPr>
          </a:p>
        </p:txBody>
      </p:sp>
      <p:sp>
        <p:nvSpPr>
          <p:cNvPr id="8" name="Rectangle 7"/>
          <p:cNvSpPr/>
          <p:nvPr userDrawn="1"/>
        </p:nvSpPr>
        <p:spPr>
          <a:xfrm>
            <a:off x="537883" y="107857"/>
            <a:ext cx="2096829" cy="434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542456" y="174811"/>
            <a:ext cx="2185246" cy="307777"/>
          </a:xfrm>
          <a:prstGeom prst="rect">
            <a:avLst/>
          </a:prstGeom>
          <a:noFill/>
        </p:spPr>
        <p:txBody>
          <a:bodyPr wrap="square" rtlCol="0">
            <a:spAutoFit/>
          </a:bodyPr>
          <a:lstStyle/>
          <a:p>
            <a:r>
              <a:rPr lang="en-US" sz="1400" b="1" dirty="0">
                <a:solidFill>
                  <a:schemeClr val="accent1"/>
                </a:solidFill>
                <a:latin typeface="+mn-lt"/>
              </a:rPr>
              <a:t>College of Engineering</a:t>
            </a:r>
          </a:p>
        </p:txBody>
      </p:sp>
      <p:pic>
        <p:nvPicPr>
          <p:cNvPr id="203778" name="Picture 2"/>
          <p:cNvPicPr>
            <a:picLocks noChangeAspect="1" noChangeArrowheads="1"/>
          </p:cNvPicPr>
          <p:nvPr userDrawn="1"/>
        </p:nvPicPr>
        <p:blipFill>
          <a:blip r:embed="rId6" cstate="print"/>
          <a:srcRect/>
          <a:stretch>
            <a:fillRect/>
          </a:stretch>
        </p:blipFill>
        <p:spPr bwMode="auto">
          <a:xfrm>
            <a:off x="8038768" y="6137145"/>
            <a:ext cx="685800" cy="718984"/>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7" r:id="rId2"/>
    <p:sldLayoutId id="2147483713" r:id="rId3"/>
    <p:sldLayoutId id="2147483714"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BE0F34"/>
              </a:gs>
              <a:gs pos="0">
                <a:srgbClr val="892034"/>
              </a:gs>
            </a:gsLst>
            <a:lin ang="0" scaled="1"/>
          </a:gradFill>
          <a:ln w="9525">
            <a:noFill/>
            <a:miter lim="800000"/>
            <a:headEnd/>
            <a:tailEnd/>
          </a:ln>
          <a:effectLst/>
        </p:spPr>
        <p:txBody>
          <a:bodyPr wrap="none" anchor="ctr"/>
          <a:lstStyle/>
          <a:p>
            <a:pPr>
              <a:defRPr/>
            </a:pPr>
            <a:endParaRPr lang="en-US" dirty="0"/>
          </a:p>
        </p:txBody>
      </p:sp>
      <p:sp>
        <p:nvSpPr>
          <p:cNvPr id="1069" name="Text Box 45"/>
          <p:cNvSpPr txBox="1">
            <a:spLocks noChangeArrowheads="1"/>
          </p:cNvSpPr>
          <p:nvPr userDrawn="1"/>
        </p:nvSpPr>
        <p:spPr bwMode="auto">
          <a:xfrm>
            <a:off x="227013" y="6622455"/>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8527 Final Presentation: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pic>
        <p:nvPicPr>
          <p:cNvPr id="5" name="Picture 2"/>
          <p:cNvPicPr>
            <a:picLocks noChangeAspect="1" noChangeArrowheads="1"/>
          </p:cNvPicPr>
          <p:nvPr userDrawn="1"/>
        </p:nvPicPr>
        <p:blipFill>
          <a:blip r:embed="rId13" cstate="print"/>
          <a:srcRect/>
          <a:stretch>
            <a:fillRect/>
          </a:stretch>
        </p:blipFill>
        <p:spPr bwMode="auto">
          <a:xfrm>
            <a:off x="8325016" y="6042894"/>
            <a:ext cx="685800" cy="71898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5" Type="http://schemas.openxmlformats.org/officeDocument/2006/relationships/image" Target="../media/image12.jp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9"/>
          <p:cNvSpPr txBox="1">
            <a:spLocks noChangeArrowheads="1"/>
          </p:cNvSpPr>
          <p:nvPr/>
        </p:nvSpPr>
        <p:spPr bwMode="auto">
          <a:xfrm>
            <a:off x="434852" y="1030096"/>
            <a:ext cx="8467725" cy="461665"/>
          </a:xfrm>
          <a:prstGeom prst="rect">
            <a:avLst/>
          </a:prstGeom>
          <a:noFill/>
          <a:ln w="9525">
            <a:noFill/>
            <a:miter lim="800000"/>
            <a:headEnd/>
            <a:tailEnd/>
          </a:ln>
        </p:spPr>
        <p:txBody>
          <a:bodyPr>
            <a:spAutoFit/>
          </a:bodyPr>
          <a:lstStyle/>
          <a:p>
            <a:pPr algn="ctr">
              <a:spcBef>
                <a:spcPts val="600"/>
              </a:spcBef>
              <a:tabLst>
                <a:tab pos="2908300" algn="l"/>
                <a:tab pos="4051300" algn="l"/>
              </a:tabLst>
            </a:pPr>
            <a:r>
              <a:rPr lang="en-US" b="1" dirty="0">
                <a:solidFill>
                  <a:schemeClr val="accent2"/>
                </a:solidFill>
              </a:rPr>
              <a:t>Machine Learning Final</a:t>
            </a:r>
          </a:p>
        </p:txBody>
      </p:sp>
      <p:sp>
        <p:nvSpPr>
          <p:cNvPr id="8" name="Rectangle 7"/>
          <p:cNvSpPr/>
          <p:nvPr/>
        </p:nvSpPr>
        <p:spPr>
          <a:xfrm>
            <a:off x="363415" y="4841178"/>
            <a:ext cx="8417169" cy="1477328"/>
          </a:xfrm>
          <a:prstGeom prst="rect">
            <a:avLst/>
          </a:prstGeom>
        </p:spPr>
        <p:txBody>
          <a:bodyPr wrap="square">
            <a:spAutoFit/>
          </a:bodyPr>
          <a:lstStyle/>
          <a:p>
            <a:pPr algn="ctr"/>
            <a:r>
              <a:rPr lang="en-US" sz="1800" b="1" dirty="0">
                <a:solidFill>
                  <a:schemeClr val="accent1"/>
                </a:solidFill>
              </a:rPr>
              <a:t>Presented by: Shelley Su</a:t>
            </a:r>
          </a:p>
          <a:p>
            <a:pPr algn="ctr"/>
            <a:endParaRPr lang="en-US" sz="1800" b="1" dirty="0">
              <a:solidFill>
                <a:schemeClr val="accent1"/>
              </a:solidFill>
            </a:endParaRPr>
          </a:p>
          <a:p>
            <a:pPr algn="ctr"/>
            <a:r>
              <a:rPr lang="en-US" sz="1800" b="1" dirty="0">
                <a:solidFill>
                  <a:srgbClr val="892034"/>
                </a:solidFill>
              </a:rPr>
              <a:t>Department of Electrical and Computer Engineering</a:t>
            </a:r>
          </a:p>
          <a:p>
            <a:pPr algn="ctr"/>
            <a:r>
              <a:rPr lang="en-US" sz="1800" b="1" dirty="0">
                <a:solidFill>
                  <a:srgbClr val="892034"/>
                </a:solidFill>
              </a:rPr>
              <a:t>College of Engineering</a:t>
            </a:r>
          </a:p>
          <a:p>
            <a:pPr algn="ctr"/>
            <a:r>
              <a:rPr lang="en-US" sz="1800" b="1" dirty="0">
                <a:solidFill>
                  <a:srgbClr val="892034"/>
                </a:solidFill>
              </a:rPr>
              <a:t>Temple University</a:t>
            </a:r>
          </a:p>
        </p:txBody>
      </p:sp>
      <p:sp>
        <p:nvSpPr>
          <p:cNvPr id="2" name="Rectangle 1">
            <a:extLst>
              <a:ext uri="{FF2B5EF4-FFF2-40B4-BE49-F238E27FC236}">
                <a16:creationId xmlns:a16="http://schemas.microsoft.com/office/drawing/2014/main" id="{EDAACD4A-4317-C8EA-FD43-B5A0356E02AD}"/>
              </a:ext>
            </a:extLst>
          </p:cNvPr>
          <p:cNvSpPr/>
          <p:nvPr/>
        </p:nvSpPr>
        <p:spPr>
          <a:xfrm>
            <a:off x="460131" y="2782669"/>
            <a:ext cx="8417169" cy="369332"/>
          </a:xfrm>
          <a:prstGeom prst="rect">
            <a:avLst/>
          </a:prstGeom>
        </p:spPr>
        <p:txBody>
          <a:bodyPr wrap="square">
            <a:spAutoFit/>
          </a:bodyPr>
          <a:lstStyle/>
          <a:p>
            <a:pPr algn="ctr"/>
            <a:r>
              <a:rPr lang="en-US" sz="1800" b="1" dirty="0">
                <a:solidFill>
                  <a:schemeClr val="accent1"/>
                </a:solidFill>
              </a:rPr>
              <a:t>EEG Classification Using Machine and Deep Learning Models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Trainer: Long Short Term Memory (LSTM)</a:t>
            </a:r>
          </a:p>
        </p:txBody>
      </p:sp>
      <p:sp>
        <p:nvSpPr>
          <p:cNvPr id="2" name="TextBox 1">
            <a:extLst>
              <a:ext uri="{FF2B5EF4-FFF2-40B4-BE49-F238E27FC236}">
                <a16:creationId xmlns:a16="http://schemas.microsoft.com/office/drawing/2014/main" id="{22FB1332-751B-32D9-CD49-20045F11FF08}"/>
              </a:ext>
            </a:extLst>
          </p:cNvPr>
          <p:cNvSpPr txBox="1"/>
          <p:nvPr/>
        </p:nvSpPr>
        <p:spPr>
          <a:xfrm>
            <a:off x="227013" y="647371"/>
            <a:ext cx="8522704" cy="4247317"/>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Construct an LSTM model to make a prediction, process the information in a recurrent way</a:t>
            </a:r>
          </a:p>
          <a:p>
            <a:pPr marL="742950" lvl="1" indent="-285750">
              <a:spcBef>
                <a:spcPts val="0"/>
              </a:spcBef>
              <a:spcAft>
                <a:spcPts val="1200"/>
              </a:spcAft>
              <a:buFont typeface="Arial" panose="020B0604020202020204" pitchFamily="34" charset="0"/>
              <a:buChar char="◊"/>
            </a:pPr>
            <a:r>
              <a:rPr lang="en-US" sz="1800" b="1" dirty="0">
                <a:solidFill>
                  <a:schemeClr val="bg1"/>
                </a:solidFill>
              </a:rPr>
              <a:t>Forget gate: controls how much info from previous time step is kept in the current time step</a:t>
            </a:r>
          </a:p>
          <a:p>
            <a:pPr marL="742950" lvl="1" indent="-285750">
              <a:spcBef>
                <a:spcPts val="0"/>
              </a:spcBef>
              <a:spcAft>
                <a:spcPts val="1200"/>
              </a:spcAft>
              <a:buFont typeface="Arial" panose="020B0604020202020204" pitchFamily="34" charset="0"/>
              <a:buChar char="◊"/>
            </a:pPr>
            <a:r>
              <a:rPr lang="en-US" sz="1800" b="1" dirty="0">
                <a:solidFill>
                  <a:schemeClr val="bg1"/>
                </a:solidFill>
              </a:rPr>
              <a:t>Input gate: controls how much new info from the current time step is added to the cell state</a:t>
            </a:r>
          </a:p>
          <a:p>
            <a:pPr marL="742950" lvl="1" indent="-285750">
              <a:spcBef>
                <a:spcPts val="0"/>
              </a:spcBef>
              <a:spcAft>
                <a:spcPts val="1200"/>
              </a:spcAft>
              <a:buFont typeface="Arial" panose="020B0604020202020204" pitchFamily="34" charset="0"/>
              <a:buChar char="◊"/>
            </a:pPr>
            <a:r>
              <a:rPr lang="en-US" sz="1800" b="1" dirty="0">
                <a:solidFill>
                  <a:schemeClr val="bg1"/>
                </a:solidFill>
              </a:rPr>
              <a:t>Output gate: controls how much info from the cell state is used for output at the current time step</a:t>
            </a:r>
          </a:p>
          <a:p>
            <a:pPr marL="742950" lvl="1" indent="-285750">
              <a:spcBef>
                <a:spcPts val="0"/>
              </a:spcBef>
              <a:spcAft>
                <a:spcPts val="1200"/>
              </a:spcAft>
              <a:buFont typeface="Arial" panose="020B0604020202020204" pitchFamily="34" charset="0"/>
              <a:buChar char="◊"/>
            </a:pPr>
            <a:r>
              <a:rPr lang="en-US" sz="1800" b="1" dirty="0">
                <a:solidFill>
                  <a:schemeClr val="bg1"/>
                </a:solidFill>
              </a:rPr>
              <a:t>Cell state: contains info from previous and current time state, “memory”</a:t>
            </a:r>
          </a:p>
          <a:p>
            <a:pPr marL="233363" indent="-233363">
              <a:spcBef>
                <a:spcPts val="0"/>
              </a:spcBef>
              <a:spcAft>
                <a:spcPts val="1200"/>
              </a:spcAft>
              <a:buFontTx/>
              <a:buChar char="•"/>
            </a:pPr>
            <a:r>
              <a:rPr lang="en-US" sz="1800" b="1" dirty="0">
                <a:solidFill>
                  <a:schemeClr val="bg1"/>
                </a:solidFill>
              </a:rPr>
              <a:t>Benefits:</a:t>
            </a:r>
          </a:p>
          <a:p>
            <a:pPr marL="742950" lvl="1" indent="-285750">
              <a:spcBef>
                <a:spcPts val="0"/>
              </a:spcBef>
              <a:spcAft>
                <a:spcPts val="1200"/>
              </a:spcAft>
              <a:buFont typeface="Arial" panose="020B0604020202020204" pitchFamily="34" charset="0"/>
              <a:buChar char="◊"/>
            </a:pPr>
            <a:r>
              <a:rPr lang="en-US" sz="1800" b="1" dirty="0">
                <a:solidFill>
                  <a:schemeClr val="bg1"/>
                </a:solidFill>
              </a:rPr>
              <a:t>Well suited for modeling sequences</a:t>
            </a:r>
          </a:p>
        </p:txBody>
      </p:sp>
    </p:spTree>
    <p:extLst>
      <p:ext uri="{BB962C8B-B14F-4D97-AF65-F5344CB8AC3E}">
        <p14:creationId xmlns:p14="http://schemas.microsoft.com/office/powerpoint/2010/main" val="2255233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Trainer: Long Short Term Memory (LSTM)</a:t>
            </a:r>
          </a:p>
        </p:txBody>
      </p:sp>
      <p:sp>
        <p:nvSpPr>
          <p:cNvPr id="2" name="TextBox 1">
            <a:extLst>
              <a:ext uri="{FF2B5EF4-FFF2-40B4-BE49-F238E27FC236}">
                <a16:creationId xmlns:a16="http://schemas.microsoft.com/office/drawing/2014/main" id="{22FB1332-751B-32D9-CD49-20045F11FF08}"/>
              </a:ext>
            </a:extLst>
          </p:cNvPr>
          <p:cNvSpPr txBox="1"/>
          <p:nvPr/>
        </p:nvSpPr>
        <p:spPr>
          <a:xfrm>
            <a:off x="227013" y="647371"/>
            <a:ext cx="8522704" cy="2985433"/>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Drawbacks:</a:t>
            </a:r>
          </a:p>
          <a:p>
            <a:pPr marL="742950" lvl="1" indent="-285750">
              <a:spcBef>
                <a:spcPts val="0"/>
              </a:spcBef>
              <a:spcAft>
                <a:spcPts val="1200"/>
              </a:spcAft>
              <a:buFont typeface="Arial" panose="020B0604020202020204" pitchFamily="34" charset="0"/>
              <a:buChar char="◊"/>
            </a:pPr>
            <a:r>
              <a:rPr lang="en-US" sz="1800" b="1" dirty="0">
                <a:solidFill>
                  <a:schemeClr val="bg1"/>
                </a:solidFill>
              </a:rPr>
              <a:t>There are lots of hyperparameters to tune</a:t>
            </a:r>
          </a:p>
          <a:p>
            <a:pPr marL="742950" lvl="1" indent="-285750">
              <a:spcBef>
                <a:spcPts val="0"/>
              </a:spcBef>
              <a:spcAft>
                <a:spcPts val="1200"/>
              </a:spcAft>
              <a:buFont typeface="Arial" panose="020B0604020202020204" pitchFamily="34" charset="0"/>
              <a:buChar char="◊"/>
            </a:pPr>
            <a:r>
              <a:rPr lang="en-US" sz="1800" b="1" dirty="0">
                <a:solidFill>
                  <a:schemeClr val="bg1"/>
                </a:solidFill>
              </a:rPr>
              <a:t>Training period is longer than Random Forest or KNN</a:t>
            </a:r>
          </a:p>
          <a:p>
            <a:pPr marL="742950" lvl="1" indent="-285750">
              <a:spcBef>
                <a:spcPts val="0"/>
              </a:spcBef>
              <a:spcAft>
                <a:spcPts val="1200"/>
              </a:spcAft>
              <a:buFont typeface="Arial" panose="020B0604020202020204" pitchFamily="34" charset="0"/>
              <a:buChar char="◊"/>
            </a:pPr>
            <a:r>
              <a:rPr lang="en-US" sz="1800" b="1" dirty="0">
                <a:solidFill>
                  <a:schemeClr val="bg1"/>
                </a:solidFill>
              </a:rPr>
              <a:t>1000 random training files were used for training to try and cut back on time</a:t>
            </a:r>
          </a:p>
          <a:p>
            <a:pPr marL="742950" lvl="1" indent="-285750">
              <a:spcBef>
                <a:spcPts val="0"/>
              </a:spcBef>
              <a:spcAft>
                <a:spcPts val="1200"/>
              </a:spcAft>
              <a:buFont typeface="Arial" panose="020B0604020202020204" pitchFamily="34" charset="0"/>
              <a:buChar char="◊"/>
            </a:pPr>
            <a:r>
              <a:rPr lang="en-US" sz="1800" b="1" dirty="0">
                <a:solidFill>
                  <a:schemeClr val="bg1"/>
                </a:solidFill>
              </a:rPr>
              <a:t>The model wasn’t trained properly and produced predictions of only Class 0, </a:t>
            </a:r>
            <a:r>
              <a:rPr lang="en-US" sz="1800" b="1" dirty="0" err="1">
                <a:solidFill>
                  <a:schemeClr val="bg1"/>
                </a:solidFill>
              </a:rPr>
              <a:t>bckg</a:t>
            </a:r>
            <a:endParaRPr lang="en-US" sz="1800" b="1" dirty="0">
              <a:solidFill>
                <a:schemeClr val="bg1"/>
              </a:solidFill>
            </a:endParaRPr>
          </a:p>
          <a:p>
            <a:pPr lvl="1" algn="ctr">
              <a:spcBef>
                <a:spcPts val="0"/>
              </a:spcBef>
              <a:spcAft>
                <a:spcPts val="1200"/>
              </a:spcAft>
            </a:pPr>
            <a:endParaRPr lang="en-US" sz="1800" b="1" dirty="0">
              <a:solidFill>
                <a:schemeClr val="bg1"/>
              </a:solidFill>
            </a:endParaRPr>
          </a:p>
        </p:txBody>
      </p:sp>
    </p:spTree>
    <p:extLst>
      <p:ext uri="{BB962C8B-B14F-4D97-AF65-F5344CB8AC3E}">
        <p14:creationId xmlns:p14="http://schemas.microsoft.com/office/powerpoint/2010/main" val="1797730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Decoder</a:t>
            </a:r>
          </a:p>
        </p:txBody>
      </p:sp>
      <p:sp>
        <p:nvSpPr>
          <p:cNvPr id="2" name="TextBox 1">
            <a:extLst>
              <a:ext uri="{FF2B5EF4-FFF2-40B4-BE49-F238E27FC236}">
                <a16:creationId xmlns:a16="http://schemas.microsoft.com/office/drawing/2014/main" id="{22FB1332-751B-32D9-CD49-20045F11FF08}"/>
              </a:ext>
            </a:extLst>
          </p:cNvPr>
          <p:cNvSpPr txBox="1"/>
          <p:nvPr/>
        </p:nvSpPr>
        <p:spPr>
          <a:xfrm>
            <a:off x="227013" y="706094"/>
            <a:ext cx="8522704" cy="2431435"/>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Reads model from a file</a:t>
            </a:r>
          </a:p>
          <a:p>
            <a:pPr marL="233363" indent="-233363">
              <a:spcBef>
                <a:spcPts val="0"/>
              </a:spcBef>
              <a:spcAft>
                <a:spcPts val="1200"/>
              </a:spcAft>
              <a:buFontTx/>
              <a:buChar char="•"/>
            </a:pPr>
            <a:r>
              <a:rPr lang="en-US" sz="1800" b="1" dirty="0">
                <a:solidFill>
                  <a:schemeClr val="bg1"/>
                </a:solidFill>
              </a:rPr>
              <a:t>Applies </a:t>
            </a:r>
            <a:r>
              <a:rPr lang="en-US" sz="1800" b="1" dirty="0" err="1">
                <a:solidFill>
                  <a:schemeClr val="bg1"/>
                </a:solidFill>
              </a:rPr>
              <a:t>bckg</a:t>
            </a:r>
            <a:r>
              <a:rPr lang="en-US" sz="1800" b="1" dirty="0">
                <a:solidFill>
                  <a:schemeClr val="bg1"/>
                </a:solidFill>
              </a:rPr>
              <a:t> noise filter to input data and normalizes data</a:t>
            </a:r>
          </a:p>
          <a:p>
            <a:pPr marL="233363" indent="-233363">
              <a:spcBef>
                <a:spcPts val="0"/>
              </a:spcBef>
              <a:spcAft>
                <a:spcPts val="1200"/>
              </a:spcAft>
              <a:buFontTx/>
              <a:buChar char="•"/>
            </a:pPr>
            <a:r>
              <a:rPr lang="en-US" sz="1800" b="1" dirty="0">
                <a:solidFill>
                  <a:schemeClr val="bg1"/>
                </a:solidFill>
              </a:rPr>
              <a:t>Make predictions on every sequence</a:t>
            </a:r>
          </a:p>
          <a:p>
            <a:pPr marL="233363" indent="-233363">
              <a:spcBef>
                <a:spcPts val="0"/>
              </a:spcBef>
              <a:spcAft>
                <a:spcPts val="1200"/>
              </a:spcAft>
              <a:buFontTx/>
              <a:buChar char="•"/>
            </a:pPr>
            <a:r>
              <a:rPr lang="en-US" sz="1800" b="1" dirty="0">
                <a:solidFill>
                  <a:schemeClr val="bg1"/>
                </a:solidFill>
              </a:rPr>
              <a:t>Writes prediction to a csv file: outputs time, label, confidence level</a:t>
            </a:r>
          </a:p>
          <a:p>
            <a:pPr marL="233363" indent="-233363">
              <a:spcBef>
                <a:spcPts val="0"/>
              </a:spcBef>
              <a:spcAft>
                <a:spcPts val="1200"/>
              </a:spcAft>
              <a:buFontTx/>
              <a:buChar char="•"/>
            </a:pPr>
            <a:endParaRPr lang="en-US" sz="1800" b="1" dirty="0">
              <a:solidFill>
                <a:schemeClr val="bg1"/>
              </a:solidFill>
            </a:endParaRPr>
          </a:p>
          <a:p>
            <a:pPr lvl="1" algn="ctr">
              <a:spcBef>
                <a:spcPts val="0"/>
              </a:spcBef>
              <a:spcAft>
                <a:spcPts val="1200"/>
              </a:spcAft>
            </a:pPr>
            <a:endParaRPr lang="en-US" sz="1800" b="1" dirty="0">
              <a:solidFill>
                <a:schemeClr val="bg1"/>
              </a:solidFill>
            </a:endParaRPr>
          </a:p>
        </p:txBody>
      </p:sp>
    </p:spTree>
    <p:extLst>
      <p:ext uri="{BB962C8B-B14F-4D97-AF65-F5344CB8AC3E}">
        <p14:creationId xmlns:p14="http://schemas.microsoft.com/office/powerpoint/2010/main" val="377933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14719"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Post-processor</a:t>
            </a:r>
          </a:p>
        </p:txBody>
      </p:sp>
      <p:sp>
        <p:nvSpPr>
          <p:cNvPr id="2" name="TextBox 1">
            <a:extLst>
              <a:ext uri="{FF2B5EF4-FFF2-40B4-BE49-F238E27FC236}">
                <a16:creationId xmlns:a16="http://schemas.microsoft.com/office/drawing/2014/main" id="{22FB1332-751B-32D9-CD49-20045F11FF08}"/>
              </a:ext>
            </a:extLst>
          </p:cNvPr>
          <p:cNvSpPr txBox="1"/>
          <p:nvPr/>
        </p:nvSpPr>
        <p:spPr>
          <a:xfrm>
            <a:off x="227013" y="706094"/>
            <a:ext cx="8672512" cy="4093428"/>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Find indices in time series where amplitude of the signal is greater than 10, this is a good indication of the start and stop times for an event</a:t>
            </a:r>
          </a:p>
          <a:p>
            <a:pPr marL="690563" lvl="1" indent="-233363">
              <a:spcBef>
                <a:spcPts val="0"/>
              </a:spcBef>
              <a:spcAft>
                <a:spcPts val="1200"/>
              </a:spcAft>
              <a:buFontTx/>
              <a:buChar char="•"/>
            </a:pPr>
            <a:r>
              <a:rPr lang="en-US" sz="1800" b="1" dirty="0">
                <a:solidFill>
                  <a:schemeClr val="bg1"/>
                </a:solidFill>
              </a:rPr>
              <a:t>This is an array in the post processing </a:t>
            </a:r>
            <a:r>
              <a:rPr lang="en-US" sz="1800" b="1" dirty="0" err="1">
                <a:solidFill>
                  <a:schemeClr val="bg1"/>
                </a:solidFill>
              </a:rPr>
              <a:t>dataframe</a:t>
            </a:r>
            <a:r>
              <a:rPr lang="en-US" sz="1800" b="1" dirty="0">
                <a:solidFill>
                  <a:schemeClr val="bg1"/>
                </a:solidFill>
              </a:rPr>
              <a:t> that indicates that the datapoint was likely part of an event with a flag of 1, 0 if </a:t>
            </a:r>
            <a:r>
              <a:rPr lang="en-US" sz="1800" b="1" dirty="0" err="1">
                <a:solidFill>
                  <a:schemeClr val="bg1"/>
                </a:solidFill>
              </a:rPr>
              <a:t>bckg</a:t>
            </a:r>
            <a:r>
              <a:rPr lang="en-US" sz="1800" b="1" dirty="0">
                <a:solidFill>
                  <a:schemeClr val="bg1"/>
                </a:solidFill>
              </a:rPr>
              <a:t>, but no logic was put in place to use flag 1 to smooth the data within that frame.</a:t>
            </a:r>
          </a:p>
          <a:p>
            <a:pPr marL="690563" lvl="1" indent="-233363">
              <a:spcBef>
                <a:spcPts val="0"/>
              </a:spcBef>
              <a:spcAft>
                <a:spcPts val="1200"/>
              </a:spcAft>
              <a:buFontTx/>
              <a:buChar char="•"/>
            </a:pPr>
            <a:r>
              <a:rPr lang="en-US" sz="1800" b="1" dirty="0">
                <a:solidFill>
                  <a:schemeClr val="bg1"/>
                </a:solidFill>
              </a:rPr>
              <a:t>Maybe a majority vote within the flagged window could have been implemented.</a:t>
            </a:r>
          </a:p>
          <a:p>
            <a:pPr marL="233363" indent="-233363">
              <a:spcBef>
                <a:spcPts val="0"/>
              </a:spcBef>
              <a:spcAft>
                <a:spcPts val="1200"/>
              </a:spcAft>
              <a:buFontTx/>
              <a:buChar char="•"/>
            </a:pPr>
            <a:r>
              <a:rPr lang="en-US" sz="1800" b="1" dirty="0">
                <a:solidFill>
                  <a:schemeClr val="bg1"/>
                </a:solidFill>
              </a:rPr>
              <a:t>Checks for duration values that are less that 10 s minimum window for an event (the decision-making process for this portion is incomplete)</a:t>
            </a:r>
          </a:p>
          <a:p>
            <a:pPr marL="690563" lvl="1" indent="-233363">
              <a:spcBef>
                <a:spcPts val="0"/>
              </a:spcBef>
              <a:spcAft>
                <a:spcPts val="1200"/>
              </a:spcAft>
              <a:buFontTx/>
              <a:buChar char="•"/>
            </a:pPr>
            <a:r>
              <a:rPr lang="en-US" sz="1800" b="1" dirty="0">
                <a:solidFill>
                  <a:schemeClr val="bg1"/>
                </a:solidFill>
              </a:rPr>
              <a:t>Logic in place that says if the event &lt; 10 s and the event flag is 0, then change the value to 0</a:t>
            </a:r>
          </a:p>
          <a:p>
            <a:pPr marL="690563" lvl="1" indent="-233363">
              <a:spcBef>
                <a:spcPts val="0"/>
              </a:spcBef>
              <a:spcAft>
                <a:spcPts val="1200"/>
              </a:spcAft>
              <a:buFontTx/>
              <a:buChar char="•"/>
            </a:pPr>
            <a:r>
              <a:rPr lang="en-US" sz="1800" b="1" dirty="0">
                <a:solidFill>
                  <a:schemeClr val="bg1"/>
                </a:solidFill>
              </a:rPr>
              <a:t>Packages predictions from the model for the scoring software</a:t>
            </a:r>
          </a:p>
        </p:txBody>
      </p:sp>
    </p:spTree>
    <p:extLst>
      <p:ext uri="{BB962C8B-B14F-4D97-AF65-F5344CB8AC3E}">
        <p14:creationId xmlns:p14="http://schemas.microsoft.com/office/powerpoint/2010/main" val="965144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5A0A6-CE1E-E916-3CE1-C6C0219DE48A}"/>
              </a:ext>
            </a:extLst>
          </p:cNvPr>
          <p:cNvSpPr>
            <a:spLocks noGrp="1"/>
          </p:cNvSpPr>
          <p:nvPr>
            <p:ph type="ctrTitle"/>
          </p:nvPr>
        </p:nvSpPr>
        <p:spPr/>
        <p:txBody>
          <a:bodyPr/>
          <a:lstStyle/>
          <a:p>
            <a:r>
              <a:rPr lang="en-US" dirty="0"/>
              <a:t>Overview of Results</a:t>
            </a:r>
          </a:p>
        </p:txBody>
      </p:sp>
      <p:sp>
        <p:nvSpPr>
          <p:cNvPr id="3" name="Subtitle 2">
            <a:extLst>
              <a:ext uri="{FF2B5EF4-FFF2-40B4-BE49-F238E27FC236}">
                <a16:creationId xmlns:a16="http://schemas.microsoft.com/office/drawing/2014/main" id="{B84179A1-8784-FE1A-B8BB-9FF84D011B80}"/>
              </a:ext>
            </a:extLst>
          </p:cNvPr>
          <p:cNvSpPr>
            <a:spLocks noGrp="1"/>
          </p:cNvSpPr>
          <p:nvPr>
            <p:ph type="subTitle" idx="1"/>
          </p:nvPr>
        </p:nvSpPr>
        <p:spPr>
          <a:xfrm>
            <a:off x="1371600" y="3429000"/>
            <a:ext cx="6400800" cy="1752600"/>
          </a:xfrm>
        </p:spPr>
        <p:txBody>
          <a:bodyPr/>
          <a:lstStyle/>
          <a:p>
            <a:r>
              <a:rPr lang="en-US" dirty="0"/>
              <a:t>Scoring Results</a:t>
            </a:r>
          </a:p>
          <a:p>
            <a:endParaRPr lang="en-US" dirty="0"/>
          </a:p>
        </p:txBody>
      </p:sp>
    </p:spTree>
    <p:extLst>
      <p:ext uri="{BB962C8B-B14F-4D97-AF65-F5344CB8AC3E}">
        <p14:creationId xmlns:p14="http://schemas.microsoft.com/office/powerpoint/2010/main" val="2124954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Scoring Results</a:t>
            </a:r>
          </a:p>
        </p:txBody>
      </p:sp>
      <p:graphicFrame>
        <p:nvGraphicFramePr>
          <p:cNvPr id="5" name="Table 5">
            <a:extLst>
              <a:ext uri="{FF2B5EF4-FFF2-40B4-BE49-F238E27FC236}">
                <a16:creationId xmlns:a16="http://schemas.microsoft.com/office/drawing/2014/main" id="{0DABFF12-3FE9-51D8-A8EB-AE8096FD3B6C}"/>
              </a:ext>
            </a:extLst>
          </p:cNvPr>
          <p:cNvGraphicFramePr>
            <a:graphicFrameLocks noGrp="1"/>
          </p:cNvGraphicFramePr>
          <p:nvPr>
            <p:extLst>
              <p:ext uri="{D42A27DB-BD31-4B8C-83A1-F6EECF244321}">
                <p14:modId xmlns:p14="http://schemas.microsoft.com/office/powerpoint/2010/main" val="232471285"/>
              </p:ext>
            </p:extLst>
          </p:nvPr>
        </p:nvGraphicFramePr>
        <p:xfrm>
          <a:off x="472989" y="701070"/>
          <a:ext cx="8058993" cy="1905780"/>
        </p:xfrm>
        <a:graphic>
          <a:graphicData uri="http://schemas.openxmlformats.org/drawingml/2006/table">
            <a:tbl>
              <a:tblPr firstRow="1" bandRow="1">
                <a:tableStyleId>{21E4AEA4-8DFA-4A89-87EB-49C32662AFE0}</a:tableStyleId>
              </a:tblPr>
              <a:tblGrid>
                <a:gridCol w="2686331">
                  <a:extLst>
                    <a:ext uri="{9D8B030D-6E8A-4147-A177-3AD203B41FA5}">
                      <a16:colId xmlns:a16="http://schemas.microsoft.com/office/drawing/2014/main" val="1982277921"/>
                    </a:ext>
                  </a:extLst>
                </a:gridCol>
                <a:gridCol w="2686331">
                  <a:extLst>
                    <a:ext uri="{9D8B030D-6E8A-4147-A177-3AD203B41FA5}">
                      <a16:colId xmlns:a16="http://schemas.microsoft.com/office/drawing/2014/main" val="2390188605"/>
                    </a:ext>
                  </a:extLst>
                </a:gridCol>
                <a:gridCol w="2686331">
                  <a:extLst>
                    <a:ext uri="{9D8B030D-6E8A-4147-A177-3AD203B41FA5}">
                      <a16:colId xmlns:a16="http://schemas.microsoft.com/office/drawing/2014/main" val="394243857"/>
                    </a:ext>
                  </a:extLst>
                </a:gridCol>
              </a:tblGrid>
              <a:tr h="0">
                <a:tc>
                  <a:txBody>
                    <a:bodyPr/>
                    <a:lstStyle/>
                    <a:p>
                      <a:r>
                        <a:rPr lang="en-US" sz="1400" dirty="0">
                          <a:solidFill>
                            <a:schemeClr val="accent6"/>
                          </a:solidFill>
                        </a:rPr>
                        <a:t>Model</a:t>
                      </a:r>
                    </a:p>
                  </a:txBody>
                  <a:tcPr/>
                </a:tc>
                <a:tc>
                  <a:txBody>
                    <a:bodyPr/>
                    <a:lstStyle/>
                    <a:p>
                      <a:r>
                        <a:rPr lang="en-US" sz="1400" dirty="0">
                          <a:solidFill>
                            <a:schemeClr val="accent6"/>
                          </a:solidFill>
                        </a:rPr>
                        <a:t>Train</a:t>
                      </a:r>
                      <a:endParaRPr lang="en-US" sz="1400" dirty="0"/>
                    </a:p>
                  </a:txBody>
                  <a:tcPr/>
                </a:tc>
                <a:tc>
                  <a:txBody>
                    <a:bodyPr/>
                    <a:lstStyle/>
                    <a:p>
                      <a:r>
                        <a:rPr lang="en-US" sz="1400" dirty="0">
                          <a:solidFill>
                            <a:schemeClr val="accent6"/>
                          </a:solidFill>
                        </a:rPr>
                        <a:t>Dev</a:t>
                      </a:r>
                      <a:endParaRPr lang="en-US" sz="1400" dirty="0"/>
                    </a:p>
                  </a:txBody>
                  <a:tcPr/>
                </a:tc>
                <a:extLst>
                  <a:ext uri="{0D108BD9-81ED-4DB2-BD59-A6C34878D82A}">
                    <a16:rowId xmlns:a16="http://schemas.microsoft.com/office/drawing/2014/main" val="3297896601"/>
                  </a:ext>
                </a:extLst>
              </a:tr>
              <a:tr h="519232">
                <a:tc>
                  <a:txBody>
                    <a:bodyPr/>
                    <a:lstStyle/>
                    <a:p>
                      <a:r>
                        <a:rPr lang="en-US" sz="1400" b="1" dirty="0">
                          <a:solidFill>
                            <a:schemeClr val="bg1"/>
                          </a:solidFill>
                        </a:rPr>
                        <a:t>Random Forest</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66.97% accuracy</a:t>
                      </a:r>
                    </a:p>
                  </a:txBody>
                  <a:tcPr/>
                </a:tc>
                <a:tc>
                  <a:txBody>
                    <a:bodyPr/>
                    <a:lstStyle/>
                    <a:p>
                      <a:r>
                        <a:rPr lang="en-US" sz="1400" b="0" dirty="0"/>
                        <a:t> 71.95% accuracy</a:t>
                      </a:r>
                    </a:p>
                  </a:txBody>
                  <a:tcPr/>
                </a:tc>
                <a:extLst>
                  <a:ext uri="{0D108BD9-81ED-4DB2-BD59-A6C34878D82A}">
                    <a16:rowId xmlns:a16="http://schemas.microsoft.com/office/drawing/2014/main" val="255344162"/>
                  </a:ext>
                </a:extLst>
              </a:tr>
              <a:tr h="562516">
                <a:tc>
                  <a:txBody>
                    <a:bodyPr/>
                    <a:lstStyle/>
                    <a:p>
                      <a:r>
                        <a:rPr lang="en-US" sz="1400" b="1" dirty="0">
                          <a:solidFill>
                            <a:schemeClr val="bg1"/>
                          </a:solidFill>
                        </a:rPr>
                        <a:t>K Nearest Neighbor</a:t>
                      </a:r>
                      <a:endParaRPr lang="en-US" sz="1400" dirty="0"/>
                    </a:p>
                  </a:txBody>
                  <a:tcPr/>
                </a:tc>
                <a:tc>
                  <a:txBody>
                    <a:bodyPr/>
                    <a:lstStyle/>
                    <a:p>
                      <a:r>
                        <a:rPr lang="en-US" sz="1400" b="0" dirty="0" err="1"/>
                        <a:t>na</a:t>
                      </a:r>
                      <a:endParaRPr lang="en-US" sz="1400" b="0" dirty="0"/>
                    </a:p>
                  </a:txBody>
                  <a:tcPr/>
                </a:tc>
                <a:tc>
                  <a:txBody>
                    <a:bodyPr/>
                    <a:lstStyle/>
                    <a:p>
                      <a:r>
                        <a:rPr lang="en-US" sz="1400" b="0" dirty="0" err="1"/>
                        <a:t>na</a:t>
                      </a:r>
                      <a:endParaRPr lang="en-US" sz="1400" b="0" dirty="0"/>
                    </a:p>
                  </a:txBody>
                  <a:tcPr/>
                </a:tc>
                <a:extLst>
                  <a:ext uri="{0D108BD9-81ED-4DB2-BD59-A6C34878D82A}">
                    <a16:rowId xmlns:a16="http://schemas.microsoft.com/office/drawing/2014/main" val="1434445282"/>
                  </a:ext>
                </a:extLst>
              </a:tr>
              <a:tr h="519232">
                <a:tc>
                  <a:txBody>
                    <a:bodyPr/>
                    <a:lstStyle/>
                    <a:p>
                      <a:r>
                        <a:rPr lang="en-US" sz="1400" b="1" dirty="0">
                          <a:solidFill>
                            <a:schemeClr val="bg1"/>
                          </a:solidFill>
                        </a:rPr>
                        <a:t>Long Short Term Memory</a:t>
                      </a:r>
                      <a:endParaRPr lang="en-US" sz="1400" dirty="0"/>
                    </a:p>
                  </a:txBody>
                  <a:tcPr/>
                </a:tc>
                <a:tc>
                  <a:txBody>
                    <a:bodyPr/>
                    <a:lstStyle/>
                    <a:p>
                      <a:r>
                        <a:rPr lang="en-US" sz="1600" b="0" dirty="0" err="1"/>
                        <a:t>na</a:t>
                      </a:r>
                      <a:endParaRPr lang="en-US" sz="1600" b="0" dirty="0"/>
                    </a:p>
                  </a:txBody>
                  <a:tcPr/>
                </a:tc>
                <a:tc>
                  <a:txBody>
                    <a:bodyPr/>
                    <a:lstStyle/>
                    <a:p>
                      <a:r>
                        <a:rPr lang="en-US" sz="1400" b="0" dirty="0" err="1"/>
                        <a:t>na</a:t>
                      </a:r>
                      <a:endParaRPr lang="en-US" sz="1400" b="0" dirty="0"/>
                    </a:p>
                  </a:txBody>
                  <a:tcPr/>
                </a:tc>
                <a:extLst>
                  <a:ext uri="{0D108BD9-81ED-4DB2-BD59-A6C34878D82A}">
                    <a16:rowId xmlns:a16="http://schemas.microsoft.com/office/drawing/2014/main" val="2665980004"/>
                  </a:ext>
                </a:extLst>
              </a:tr>
            </a:tbl>
          </a:graphicData>
        </a:graphic>
      </p:graphicFrame>
      <p:sp>
        <p:nvSpPr>
          <p:cNvPr id="3" name="TextBox 2">
            <a:extLst>
              <a:ext uri="{FF2B5EF4-FFF2-40B4-BE49-F238E27FC236}">
                <a16:creationId xmlns:a16="http://schemas.microsoft.com/office/drawing/2014/main" id="{0142CF37-4C1F-1388-3628-BDF7527FD913}"/>
              </a:ext>
            </a:extLst>
          </p:cNvPr>
          <p:cNvSpPr txBox="1"/>
          <p:nvPr/>
        </p:nvSpPr>
        <p:spPr>
          <a:xfrm>
            <a:off x="5160212" y="2825291"/>
            <a:ext cx="2973135" cy="3600986"/>
          </a:xfrm>
          <a:prstGeom prst="rect">
            <a:avLst/>
          </a:prstGeom>
          <a:noFill/>
        </p:spPr>
        <p:txBody>
          <a:bodyPr wrap="square">
            <a:spAutoFit/>
          </a:bodyPr>
          <a:lstStyle/>
          <a:p>
            <a:r>
              <a:rPr lang="en-US" sz="1200" dirty="0"/>
              <a:t>RNF DEV SCORING SUMMARY:</a:t>
            </a:r>
          </a:p>
          <a:p>
            <a:endParaRPr lang="en-US" sz="1200" dirty="0"/>
          </a:p>
          <a:p>
            <a:r>
              <a:rPr lang="en-US" sz="1200" dirty="0"/>
              <a:t>Total:       290146</a:t>
            </a:r>
          </a:p>
          <a:p>
            <a:r>
              <a:rPr lang="en-US" sz="1200" dirty="0"/>
              <a:t>Hits:       274450</a:t>
            </a:r>
          </a:p>
          <a:p>
            <a:r>
              <a:rPr lang="en-US" sz="1200" dirty="0"/>
              <a:t>Misses:        15696</a:t>
            </a:r>
          </a:p>
          <a:p>
            <a:r>
              <a:rPr lang="en-US" sz="1200" dirty="0"/>
              <a:t>False Alarms:       529834</a:t>
            </a:r>
          </a:p>
          <a:p>
            <a:r>
              <a:rPr lang="en-US" sz="1200" dirty="0"/>
              <a:t>Insertions:       529834   &lt;**</a:t>
            </a:r>
          </a:p>
          <a:p>
            <a:r>
              <a:rPr lang="en-US" sz="1200" dirty="0"/>
              <a:t>Deletions:         6604   &lt;**</a:t>
            </a:r>
          </a:p>
          <a:p>
            <a:endParaRPr lang="en-US" sz="1200" dirty="0"/>
          </a:p>
          <a:p>
            <a:r>
              <a:rPr lang="en-US" sz="1200" dirty="0"/>
              <a:t>True Positives(TP):       274450</a:t>
            </a:r>
          </a:p>
          <a:p>
            <a:r>
              <a:rPr lang="en-US" sz="1200" dirty="0"/>
              <a:t>False Positives (FP):       529834</a:t>
            </a:r>
          </a:p>
          <a:p>
            <a:endParaRPr lang="en-US" sz="1200" dirty="0"/>
          </a:p>
          <a:p>
            <a:r>
              <a:rPr lang="en-US" sz="1200" dirty="0"/>
              <a:t>Sensitivity (TPR, Recall):      94.5903%</a:t>
            </a:r>
          </a:p>
          <a:p>
            <a:r>
              <a:rPr lang="en-US" sz="1200" dirty="0"/>
              <a:t>Miss Rate (FNR):       5.4097%</a:t>
            </a:r>
          </a:p>
          <a:p>
            <a:r>
              <a:rPr lang="en-US" sz="1200" dirty="0"/>
              <a:t>Accuracy:      71.9530%</a:t>
            </a:r>
          </a:p>
          <a:p>
            <a:r>
              <a:rPr lang="en-US" sz="1200" dirty="0"/>
              <a:t>Misclassification Rate:      28.0470%</a:t>
            </a:r>
          </a:p>
          <a:p>
            <a:r>
              <a:rPr lang="en-US" sz="1200" dirty="0"/>
              <a:t>Prevalence:      14.9171%</a:t>
            </a:r>
          </a:p>
          <a:p>
            <a:r>
              <a:rPr lang="en-US" sz="1200" dirty="0"/>
              <a:t>F1 Score:       0.4545</a:t>
            </a:r>
          </a:p>
          <a:p>
            <a:r>
              <a:rPr lang="en-US" sz="1200" dirty="0"/>
              <a:t>Matthews (MCC):       0.4527</a:t>
            </a:r>
          </a:p>
        </p:txBody>
      </p:sp>
      <p:sp>
        <p:nvSpPr>
          <p:cNvPr id="7" name="TextBox 6">
            <a:extLst>
              <a:ext uri="{FF2B5EF4-FFF2-40B4-BE49-F238E27FC236}">
                <a16:creationId xmlns:a16="http://schemas.microsoft.com/office/drawing/2014/main" id="{EEC51CF3-4F29-A61D-37F8-9415503AB09F}"/>
              </a:ext>
            </a:extLst>
          </p:cNvPr>
          <p:cNvSpPr txBox="1"/>
          <p:nvPr/>
        </p:nvSpPr>
        <p:spPr>
          <a:xfrm>
            <a:off x="1010653" y="2825291"/>
            <a:ext cx="4572000" cy="3600986"/>
          </a:xfrm>
          <a:prstGeom prst="rect">
            <a:avLst/>
          </a:prstGeom>
          <a:noFill/>
        </p:spPr>
        <p:txBody>
          <a:bodyPr wrap="square">
            <a:spAutoFit/>
          </a:bodyPr>
          <a:lstStyle/>
          <a:p>
            <a:r>
              <a:rPr lang="en-US" sz="1200" dirty="0"/>
              <a:t>RNF TEST SCORING SUMMARY:</a:t>
            </a:r>
          </a:p>
          <a:p>
            <a:endParaRPr lang="en-US" sz="1200" dirty="0"/>
          </a:p>
          <a:p>
            <a:r>
              <a:rPr lang="en-US" sz="1200" dirty="0"/>
              <a:t>Total:      1502734</a:t>
            </a:r>
          </a:p>
          <a:p>
            <a:r>
              <a:rPr lang="en-US" sz="1200" dirty="0"/>
              <a:t>Hits:      1227528</a:t>
            </a:r>
          </a:p>
          <a:p>
            <a:r>
              <a:rPr lang="en-US" sz="1200" dirty="0"/>
              <a:t>Misses:       275206</a:t>
            </a:r>
          </a:p>
          <a:p>
            <a:r>
              <a:rPr lang="en-US" sz="1200" dirty="0"/>
              <a:t>False Alarms:      2858168</a:t>
            </a:r>
          </a:p>
          <a:p>
            <a:r>
              <a:rPr lang="en-US" sz="1200" dirty="0"/>
              <a:t>Insertions:      2858168   &lt;**</a:t>
            </a:r>
          </a:p>
          <a:p>
            <a:r>
              <a:rPr lang="en-US" sz="1200" dirty="0"/>
              <a:t>Deletions:       203252   &lt;**</a:t>
            </a:r>
          </a:p>
          <a:p>
            <a:endParaRPr lang="en-US" sz="1200" dirty="0"/>
          </a:p>
          <a:p>
            <a:r>
              <a:rPr lang="en-US" sz="1200" dirty="0"/>
              <a:t>True Positives(TP):      1227528</a:t>
            </a:r>
          </a:p>
          <a:p>
            <a:r>
              <a:rPr lang="en-US" sz="1200" dirty="0"/>
              <a:t>False Positives (FP):      2858168</a:t>
            </a:r>
          </a:p>
          <a:p>
            <a:endParaRPr lang="en-US" sz="1200" dirty="0"/>
          </a:p>
          <a:p>
            <a:r>
              <a:rPr lang="en-US" sz="1200" dirty="0"/>
              <a:t>Sensitivity (TPR, Recall):      81.6863%</a:t>
            </a:r>
          </a:p>
          <a:p>
            <a:r>
              <a:rPr lang="en-US" sz="1200" dirty="0"/>
              <a:t>Miss Rate (FNR):      18.3137%</a:t>
            </a:r>
          </a:p>
          <a:p>
            <a:r>
              <a:rPr lang="en-US" sz="1200" dirty="0"/>
              <a:t>Accuracy:      66.9715%</a:t>
            </a:r>
          </a:p>
          <a:p>
            <a:r>
              <a:rPr lang="en-US" sz="1200" dirty="0"/>
              <a:t>Misclassification Rate:      33.0285%</a:t>
            </a:r>
          </a:p>
          <a:p>
            <a:r>
              <a:rPr lang="en-US" sz="1200" dirty="0"/>
              <a:t>Prevalence:      15.8401%</a:t>
            </a:r>
          </a:p>
          <a:p>
            <a:r>
              <a:rPr lang="en-US" sz="1200" dirty="0"/>
              <a:t>F1 Score:       0.3993</a:t>
            </a:r>
          </a:p>
          <a:p>
            <a:r>
              <a:rPr lang="en-US" sz="1200" dirty="0"/>
              <a:t>Matthews (MCC):       0.3384</a:t>
            </a:r>
          </a:p>
        </p:txBody>
      </p:sp>
    </p:spTree>
    <p:extLst>
      <p:ext uri="{BB962C8B-B14F-4D97-AF65-F5344CB8AC3E}">
        <p14:creationId xmlns:p14="http://schemas.microsoft.com/office/powerpoint/2010/main" val="1887153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5A0A6-CE1E-E916-3CE1-C6C0219DE48A}"/>
              </a:ext>
            </a:extLst>
          </p:cNvPr>
          <p:cNvSpPr>
            <a:spLocks noGrp="1"/>
          </p:cNvSpPr>
          <p:nvPr>
            <p:ph type="ctrTitle"/>
          </p:nvPr>
        </p:nvSpPr>
        <p:spPr/>
        <p:txBody>
          <a:bodyPr/>
          <a:lstStyle/>
          <a:p>
            <a:r>
              <a:rPr lang="en-US" dirty="0"/>
              <a:t>Pre-Processing</a:t>
            </a:r>
          </a:p>
        </p:txBody>
      </p:sp>
      <p:sp>
        <p:nvSpPr>
          <p:cNvPr id="3" name="Subtitle 2">
            <a:extLst>
              <a:ext uri="{FF2B5EF4-FFF2-40B4-BE49-F238E27FC236}">
                <a16:creationId xmlns:a16="http://schemas.microsoft.com/office/drawing/2014/main" id="{B84179A1-8784-FE1A-B8BB-9FF84D011B80}"/>
              </a:ext>
            </a:extLst>
          </p:cNvPr>
          <p:cNvSpPr>
            <a:spLocks noGrp="1"/>
          </p:cNvSpPr>
          <p:nvPr>
            <p:ph type="subTitle" idx="1"/>
          </p:nvPr>
        </p:nvSpPr>
        <p:spPr>
          <a:xfrm>
            <a:off x="1371600" y="3429000"/>
            <a:ext cx="6400800" cy="1752600"/>
          </a:xfrm>
        </p:spPr>
        <p:txBody>
          <a:bodyPr/>
          <a:lstStyle/>
          <a:p>
            <a:r>
              <a:rPr lang="en-US" dirty="0"/>
              <a:t>Feature Extraction</a:t>
            </a:r>
          </a:p>
          <a:p>
            <a:r>
              <a:rPr lang="en-US" dirty="0"/>
              <a:t>Noise Reduction</a:t>
            </a:r>
          </a:p>
        </p:txBody>
      </p:sp>
    </p:spTree>
    <p:extLst>
      <p:ext uri="{BB962C8B-B14F-4D97-AF65-F5344CB8AC3E}">
        <p14:creationId xmlns:p14="http://schemas.microsoft.com/office/powerpoint/2010/main" val="3406421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Pre-processing: Dataset Statistics</a:t>
            </a:r>
          </a:p>
        </p:txBody>
      </p:sp>
      <p:sp>
        <p:nvSpPr>
          <p:cNvPr id="2" name="TextBox 1">
            <a:extLst>
              <a:ext uri="{FF2B5EF4-FFF2-40B4-BE49-F238E27FC236}">
                <a16:creationId xmlns:a16="http://schemas.microsoft.com/office/drawing/2014/main" id="{22FB1332-751B-32D9-CD49-20045F11FF08}"/>
              </a:ext>
            </a:extLst>
          </p:cNvPr>
          <p:cNvSpPr txBox="1"/>
          <p:nvPr/>
        </p:nvSpPr>
        <p:spPr>
          <a:xfrm>
            <a:off x="227013" y="647371"/>
            <a:ext cx="8198316" cy="1692771"/>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Difficult to identify distinguishing features when solely reviewing amplitudes by class</a:t>
            </a:r>
          </a:p>
          <a:p>
            <a:pPr marL="233363" indent="-233363">
              <a:spcBef>
                <a:spcPts val="0"/>
              </a:spcBef>
              <a:spcAft>
                <a:spcPts val="1200"/>
              </a:spcAft>
              <a:buFontTx/>
              <a:buChar char="•"/>
            </a:pPr>
            <a:r>
              <a:rPr lang="en-US" sz="1800" b="1" dirty="0">
                <a:solidFill>
                  <a:schemeClr val="bg1"/>
                </a:solidFill>
              </a:rPr>
              <a:t>Gaussian mixture models but the distributions overlap, not a distinguishing feature</a:t>
            </a:r>
          </a:p>
          <a:p>
            <a:pPr marL="233363" indent="-233363">
              <a:spcBef>
                <a:spcPts val="0"/>
              </a:spcBef>
              <a:spcAft>
                <a:spcPts val="1200"/>
              </a:spcAft>
              <a:buFontTx/>
              <a:buChar char="•"/>
            </a:pPr>
            <a:endParaRPr lang="en-US" sz="1800" b="1" dirty="0">
              <a:solidFill>
                <a:schemeClr val="bg1"/>
              </a:solidFill>
            </a:endParaRPr>
          </a:p>
        </p:txBody>
      </p:sp>
      <p:pic>
        <p:nvPicPr>
          <p:cNvPr id="7" name="Picture 6">
            <a:extLst>
              <a:ext uri="{FF2B5EF4-FFF2-40B4-BE49-F238E27FC236}">
                <a16:creationId xmlns:a16="http://schemas.microsoft.com/office/drawing/2014/main" id="{A6EEF616-BBE9-9403-B788-5CA366E27F8F}"/>
              </a:ext>
            </a:extLst>
          </p:cNvPr>
          <p:cNvPicPr>
            <a:picLocks noChangeAspect="1"/>
          </p:cNvPicPr>
          <p:nvPr/>
        </p:nvPicPr>
        <p:blipFill>
          <a:blip r:embed="rId2"/>
          <a:stretch>
            <a:fillRect/>
          </a:stretch>
        </p:blipFill>
        <p:spPr>
          <a:xfrm>
            <a:off x="4572000" y="4413649"/>
            <a:ext cx="2743200" cy="1844656"/>
          </a:xfrm>
          <a:prstGeom prst="rect">
            <a:avLst/>
          </a:prstGeom>
        </p:spPr>
      </p:pic>
      <p:pic>
        <p:nvPicPr>
          <p:cNvPr id="9" name="Picture 8">
            <a:extLst>
              <a:ext uri="{FF2B5EF4-FFF2-40B4-BE49-F238E27FC236}">
                <a16:creationId xmlns:a16="http://schemas.microsoft.com/office/drawing/2014/main" id="{CDD0815B-A26C-21E7-54E9-F2C80F5E5E21}"/>
              </a:ext>
            </a:extLst>
          </p:cNvPr>
          <p:cNvPicPr>
            <a:picLocks noChangeAspect="1"/>
          </p:cNvPicPr>
          <p:nvPr/>
        </p:nvPicPr>
        <p:blipFill>
          <a:blip r:embed="rId3"/>
          <a:stretch>
            <a:fillRect/>
          </a:stretch>
        </p:blipFill>
        <p:spPr>
          <a:xfrm>
            <a:off x="1582971" y="4432210"/>
            <a:ext cx="2743200" cy="1834116"/>
          </a:xfrm>
          <a:prstGeom prst="rect">
            <a:avLst/>
          </a:prstGeom>
        </p:spPr>
      </p:pic>
      <p:pic>
        <p:nvPicPr>
          <p:cNvPr id="11" name="Picture 10">
            <a:extLst>
              <a:ext uri="{FF2B5EF4-FFF2-40B4-BE49-F238E27FC236}">
                <a16:creationId xmlns:a16="http://schemas.microsoft.com/office/drawing/2014/main" id="{D73DC929-93FF-D338-6575-01CD2326B040}"/>
              </a:ext>
            </a:extLst>
          </p:cNvPr>
          <p:cNvPicPr>
            <a:picLocks noChangeAspect="1"/>
          </p:cNvPicPr>
          <p:nvPr/>
        </p:nvPicPr>
        <p:blipFill>
          <a:blip r:embed="rId4"/>
          <a:stretch>
            <a:fillRect/>
          </a:stretch>
        </p:blipFill>
        <p:spPr>
          <a:xfrm>
            <a:off x="5943600" y="2178415"/>
            <a:ext cx="2743200" cy="1844475"/>
          </a:xfrm>
          <a:prstGeom prst="rect">
            <a:avLst/>
          </a:prstGeom>
        </p:spPr>
      </p:pic>
      <p:pic>
        <p:nvPicPr>
          <p:cNvPr id="13" name="Picture 12">
            <a:extLst>
              <a:ext uri="{FF2B5EF4-FFF2-40B4-BE49-F238E27FC236}">
                <a16:creationId xmlns:a16="http://schemas.microsoft.com/office/drawing/2014/main" id="{1832118D-415B-C0D7-A234-C46A2809F11B}"/>
              </a:ext>
            </a:extLst>
          </p:cNvPr>
          <p:cNvPicPr>
            <a:picLocks noChangeAspect="1"/>
          </p:cNvPicPr>
          <p:nvPr/>
        </p:nvPicPr>
        <p:blipFill>
          <a:blip r:embed="rId5"/>
          <a:stretch>
            <a:fillRect/>
          </a:stretch>
        </p:blipFill>
        <p:spPr>
          <a:xfrm>
            <a:off x="3200400" y="2195202"/>
            <a:ext cx="2743200" cy="1856936"/>
          </a:xfrm>
          <a:prstGeom prst="rect">
            <a:avLst/>
          </a:prstGeom>
        </p:spPr>
      </p:pic>
      <p:pic>
        <p:nvPicPr>
          <p:cNvPr id="25" name="Picture 24">
            <a:extLst>
              <a:ext uri="{FF2B5EF4-FFF2-40B4-BE49-F238E27FC236}">
                <a16:creationId xmlns:a16="http://schemas.microsoft.com/office/drawing/2014/main" id="{4501E32F-A56E-8CA0-E83F-9FAE56308EF7}"/>
              </a:ext>
            </a:extLst>
          </p:cNvPr>
          <p:cNvPicPr>
            <a:picLocks noChangeAspect="1"/>
          </p:cNvPicPr>
          <p:nvPr/>
        </p:nvPicPr>
        <p:blipFill>
          <a:blip r:embed="rId6"/>
          <a:stretch>
            <a:fillRect/>
          </a:stretch>
        </p:blipFill>
        <p:spPr>
          <a:xfrm>
            <a:off x="465148" y="2227848"/>
            <a:ext cx="2743200" cy="1832311"/>
          </a:xfrm>
          <a:prstGeom prst="rect">
            <a:avLst/>
          </a:prstGeom>
        </p:spPr>
      </p:pic>
    </p:spTree>
    <p:extLst>
      <p:ext uri="{BB962C8B-B14F-4D97-AF65-F5344CB8AC3E}">
        <p14:creationId xmlns:p14="http://schemas.microsoft.com/office/powerpoint/2010/main" val="358698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Pre-processing: Dataset Statistics</a:t>
            </a:r>
          </a:p>
        </p:txBody>
      </p:sp>
      <p:sp>
        <p:nvSpPr>
          <p:cNvPr id="2" name="TextBox 1">
            <a:extLst>
              <a:ext uri="{FF2B5EF4-FFF2-40B4-BE49-F238E27FC236}">
                <a16:creationId xmlns:a16="http://schemas.microsoft.com/office/drawing/2014/main" id="{22FB1332-751B-32D9-CD49-20045F11FF08}"/>
              </a:ext>
            </a:extLst>
          </p:cNvPr>
          <p:cNvSpPr txBox="1"/>
          <p:nvPr/>
        </p:nvSpPr>
        <p:spPr>
          <a:xfrm>
            <a:off x="227013" y="647371"/>
            <a:ext cx="8198316" cy="1969770"/>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Another view: no distinguishing or defining points of separation (min, max, mean, var) and overlapping distributions for amplitude</a:t>
            </a:r>
          </a:p>
          <a:p>
            <a:pPr marL="233363" indent="-233363">
              <a:spcBef>
                <a:spcPts val="0"/>
              </a:spcBef>
              <a:spcAft>
                <a:spcPts val="1200"/>
              </a:spcAft>
              <a:buFontTx/>
              <a:buChar char="•"/>
            </a:pPr>
            <a:r>
              <a:rPr lang="en-US" sz="1800" b="1" dirty="0">
                <a:solidFill>
                  <a:schemeClr val="bg1"/>
                </a:solidFill>
              </a:rPr>
              <a:t>Event duration by class is also not a distinguishing feature, nearly uniformly distributed for all event times. Note, the minimum event duration is 10 s</a:t>
            </a:r>
          </a:p>
          <a:p>
            <a:pPr marL="233363" indent="-233363">
              <a:spcBef>
                <a:spcPts val="0"/>
              </a:spcBef>
              <a:spcAft>
                <a:spcPts val="1200"/>
              </a:spcAft>
              <a:buFontTx/>
              <a:buChar char="•"/>
            </a:pPr>
            <a:endParaRPr lang="en-US" sz="1800" b="1" dirty="0">
              <a:solidFill>
                <a:schemeClr val="bg1"/>
              </a:solidFill>
            </a:endParaRPr>
          </a:p>
        </p:txBody>
      </p:sp>
      <p:pic>
        <p:nvPicPr>
          <p:cNvPr id="8" name="Picture 7" descr="Chart, histogram&#10;&#10;Description automatically generated">
            <a:extLst>
              <a:ext uri="{FF2B5EF4-FFF2-40B4-BE49-F238E27FC236}">
                <a16:creationId xmlns:a16="http://schemas.microsoft.com/office/drawing/2014/main" id="{9AC37862-E9EA-75A1-971B-2C408EB30C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188" y="2414477"/>
            <a:ext cx="4114800" cy="2721290"/>
          </a:xfrm>
          <a:prstGeom prst="rect">
            <a:avLst/>
          </a:prstGeom>
        </p:spPr>
      </p:pic>
      <p:pic>
        <p:nvPicPr>
          <p:cNvPr id="12" name="Picture 11">
            <a:extLst>
              <a:ext uri="{FF2B5EF4-FFF2-40B4-BE49-F238E27FC236}">
                <a16:creationId xmlns:a16="http://schemas.microsoft.com/office/drawing/2014/main" id="{157E172C-10B2-E6C8-F828-F6086B25746E}"/>
              </a:ext>
            </a:extLst>
          </p:cNvPr>
          <p:cNvPicPr>
            <a:picLocks noChangeAspect="1"/>
          </p:cNvPicPr>
          <p:nvPr/>
        </p:nvPicPr>
        <p:blipFill>
          <a:blip r:embed="rId3"/>
          <a:stretch>
            <a:fillRect/>
          </a:stretch>
        </p:blipFill>
        <p:spPr>
          <a:xfrm>
            <a:off x="4799014" y="2414477"/>
            <a:ext cx="4114800" cy="2667080"/>
          </a:xfrm>
          <a:prstGeom prst="rect">
            <a:avLst/>
          </a:prstGeom>
        </p:spPr>
      </p:pic>
    </p:spTree>
    <p:extLst>
      <p:ext uri="{BB962C8B-B14F-4D97-AF65-F5344CB8AC3E}">
        <p14:creationId xmlns:p14="http://schemas.microsoft.com/office/powerpoint/2010/main" val="456757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Pre-processing: Times Series </a:t>
            </a:r>
          </a:p>
        </p:txBody>
      </p:sp>
      <p:sp>
        <p:nvSpPr>
          <p:cNvPr id="2" name="TextBox 1">
            <a:extLst>
              <a:ext uri="{FF2B5EF4-FFF2-40B4-BE49-F238E27FC236}">
                <a16:creationId xmlns:a16="http://schemas.microsoft.com/office/drawing/2014/main" id="{22FB1332-751B-32D9-CD49-20045F11FF08}"/>
              </a:ext>
            </a:extLst>
          </p:cNvPr>
          <p:cNvSpPr txBox="1"/>
          <p:nvPr/>
        </p:nvSpPr>
        <p:spPr>
          <a:xfrm>
            <a:off x="227013" y="699520"/>
            <a:ext cx="8198316" cy="1692771"/>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“Frame” the problem in a different way: instead of input as a single amplitude at time </a:t>
            </a:r>
            <a:r>
              <a:rPr lang="en-US" sz="1800" b="1" i="1" dirty="0">
                <a:solidFill>
                  <a:schemeClr val="bg1"/>
                </a:solidFill>
              </a:rPr>
              <a:t>t</a:t>
            </a:r>
            <a:r>
              <a:rPr lang="en-US" sz="1800" b="1" dirty="0">
                <a:solidFill>
                  <a:schemeClr val="bg1"/>
                </a:solidFill>
              </a:rPr>
              <a:t>, use a sequence of amplitudes as inputs with an output of class value</a:t>
            </a:r>
          </a:p>
          <a:p>
            <a:pPr marL="233363" indent="-233363">
              <a:spcBef>
                <a:spcPts val="0"/>
              </a:spcBef>
              <a:spcAft>
                <a:spcPts val="1200"/>
              </a:spcAft>
              <a:buFontTx/>
              <a:buChar char="•"/>
            </a:pPr>
            <a:r>
              <a:rPr lang="en-US" sz="1800" b="1" dirty="0">
                <a:solidFill>
                  <a:schemeClr val="bg1"/>
                </a:solidFill>
              </a:rPr>
              <a:t>Take sequences equal to or greater than the minimum time of an event</a:t>
            </a:r>
          </a:p>
          <a:p>
            <a:pPr marL="233363" indent="-233363">
              <a:spcBef>
                <a:spcPts val="0"/>
              </a:spcBef>
              <a:spcAft>
                <a:spcPts val="1200"/>
              </a:spcAft>
              <a:buFontTx/>
              <a:buChar char="•"/>
            </a:pPr>
            <a:r>
              <a:rPr lang="en-US" sz="1800" b="1" dirty="0">
                <a:solidFill>
                  <a:schemeClr val="bg1"/>
                </a:solidFill>
              </a:rPr>
              <a:t>Move through the series using a pre-determined time step</a:t>
            </a:r>
          </a:p>
        </p:txBody>
      </p:sp>
      <p:graphicFrame>
        <p:nvGraphicFramePr>
          <p:cNvPr id="6" name="Table 6">
            <a:extLst>
              <a:ext uri="{FF2B5EF4-FFF2-40B4-BE49-F238E27FC236}">
                <a16:creationId xmlns:a16="http://schemas.microsoft.com/office/drawing/2014/main" id="{D737151B-C8DD-050C-E866-889A6CA07C9B}"/>
              </a:ext>
            </a:extLst>
          </p:cNvPr>
          <p:cNvGraphicFramePr>
            <a:graphicFrameLocks noGrp="1"/>
          </p:cNvGraphicFramePr>
          <p:nvPr>
            <p:extLst>
              <p:ext uri="{D42A27DB-BD31-4B8C-83A1-F6EECF244321}">
                <p14:modId xmlns:p14="http://schemas.microsoft.com/office/powerpoint/2010/main" val="3681617436"/>
              </p:ext>
            </p:extLst>
          </p:nvPr>
        </p:nvGraphicFramePr>
        <p:xfrm>
          <a:off x="227013" y="2628865"/>
          <a:ext cx="2622882" cy="3381238"/>
        </p:xfrm>
        <a:graphic>
          <a:graphicData uri="http://schemas.openxmlformats.org/drawingml/2006/table">
            <a:tbl>
              <a:tblPr firstRow="1" bandRow="1">
                <a:tableStyleId>{F5AB1C69-6EDB-4FF4-983F-18BD219EF322}</a:tableStyleId>
              </a:tblPr>
              <a:tblGrid>
                <a:gridCol w="815724">
                  <a:extLst>
                    <a:ext uri="{9D8B030D-6E8A-4147-A177-3AD203B41FA5}">
                      <a16:colId xmlns:a16="http://schemas.microsoft.com/office/drawing/2014/main" val="3230381114"/>
                    </a:ext>
                  </a:extLst>
                </a:gridCol>
                <a:gridCol w="1002631">
                  <a:extLst>
                    <a:ext uri="{9D8B030D-6E8A-4147-A177-3AD203B41FA5}">
                      <a16:colId xmlns:a16="http://schemas.microsoft.com/office/drawing/2014/main" val="869929862"/>
                    </a:ext>
                  </a:extLst>
                </a:gridCol>
                <a:gridCol w="804527">
                  <a:extLst>
                    <a:ext uri="{9D8B030D-6E8A-4147-A177-3AD203B41FA5}">
                      <a16:colId xmlns:a16="http://schemas.microsoft.com/office/drawing/2014/main" val="787476323"/>
                    </a:ext>
                  </a:extLst>
                </a:gridCol>
              </a:tblGrid>
              <a:tr h="483034">
                <a:tc>
                  <a:txBody>
                    <a:bodyPr/>
                    <a:lstStyle/>
                    <a:p>
                      <a:pPr algn="ctr"/>
                      <a:r>
                        <a:rPr lang="en-US" dirty="0"/>
                        <a:t>Time</a:t>
                      </a:r>
                    </a:p>
                  </a:txBody>
                  <a:tcPr/>
                </a:tc>
                <a:tc>
                  <a:txBody>
                    <a:bodyPr/>
                    <a:lstStyle/>
                    <a:p>
                      <a:pPr algn="ctr"/>
                      <a:r>
                        <a:rPr lang="en-US" dirty="0" err="1"/>
                        <a:t>Ampl</a:t>
                      </a:r>
                      <a:endParaRPr lang="en-US" dirty="0"/>
                    </a:p>
                  </a:txBody>
                  <a:tcPr/>
                </a:tc>
                <a:tc>
                  <a:txBody>
                    <a:bodyPr/>
                    <a:lstStyle/>
                    <a:p>
                      <a:pPr algn="ctr"/>
                      <a:r>
                        <a:rPr lang="en-US" dirty="0"/>
                        <a:t>Class</a:t>
                      </a:r>
                    </a:p>
                  </a:txBody>
                  <a:tcPr/>
                </a:tc>
                <a:extLst>
                  <a:ext uri="{0D108BD9-81ED-4DB2-BD59-A6C34878D82A}">
                    <a16:rowId xmlns:a16="http://schemas.microsoft.com/office/drawing/2014/main" val="4247396012"/>
                  </a:ext>
                </a:extLst>
              </a:tr>
              <a:tr h="483034">
                <a:tc>
                  <a:txBody>
                    <a:bodyPr/>
                    <a:lstStyle/>
                    <a:p>
                      <a:pPr algn="ctr"/>
                      <a:r>
                        <a:rPr lang="en-US" dirty="0"/>
                        <a:t>0</a:t>
                      </a:r>
                    </a:p>
                  </a:txBody>
                  <a:tcPr/>
                </a:tc>
                <a:tc>
                  <a:txBody>
                    <a:bodyPr/>
                    <a:lstStyle/>
                    <a:p>
                      <a:pPr algn="ctr"/>
                      <a:r>
                        <a:rPr lang="en-US" dirty="0"/>
                        <a:t>-0.74</a:t>
                      </a:r>
                    </a:p>
                  </a:txBody>
                  <a:tcPr/>
                </a:tc>
                <a:tc>
                  <a:txBody>
                    <a:bodyPr/>
                    <a:lstStyle/>
                    <a:p>
                      <a:pPr algn="ctr"/>
                      <a:r>
                        <a:rPr lang="en-US" dirty="0"/>
                        <a:t>0</a:t>
                      </a:r>
                    </a:p>
                  </a:txBody>
                  <a:tcPr/>
                </a:tc>
                <a:extLst>
                  <a:ext uri="{0D108BD9-81ED-4DB2-BD59-A6C34878D82A}">
                    <a16:rowId xmlns:a16="http://schemas.microsoft.com/office/drawing/2014/main" val="1484777108"/>
                  </a:ext>
                </a:extLst>
              </a:tr>
              <a:tr h="483034">
                <a:tc>
                  <a:txBody>
                    <a:bodyPr/>
                    <a:lstStyle/>
                    <a:p>
                      <a:pPr algn="ctr"/>
                      <a:r>
                        <a:rPr lang="en-US" dirty="0"/>
                        <a:t>1</a:t>
                      </a:r>
                    </a:p>
                  </a:txBody>
                  <a:tcPr/>
                </a:tc>
                <a:tc>
                  <a:txBody>
                    <a:bodyPr/>
                    <a:lstStyle/>
                    <a:p>
                      <a:pPr algn="ctr"/>
                      <a:r>
                        <a:rPr lang="en-US" dirty="0"/>
                        <a:t>0.29</a:t>
                      </a:r>
                    </a:p>
                  </a:txBody>
                  <a:tcPr/>
                </a:tc>
                <a:tc>
                  <a:txBody>
                    <a:bodyPr/>
                    <a:lstStyle/>
                    <a:p>
                      <a:pPr algn="ctr"/>
                      <a:r>
                        <a:rPr lang="en-US" dirty="0"/>
                        <a:t>0</a:t>
                      </a:r>
                    </a:p>
                  </a:txBody>
                  <a:tcPr/>
                </a:tc>
                <a:extLst>
                  <a:ext uri="{0D108BD9-81ED-4DB2-BD59-A6C34878D82A}">
                    <a16:rowId xmlns:a16="http://schemas.microsoft.com/office/drawing/2014/main" val="1450717701"/>
                  </a:ext>
                </a:extLst>
              </a:tr>
              <a:tr h="483034">
                <a:tc>
                  <a:txBody>
                    <a:bodyPr/>
                    <a:lstStyle/>
                    <a:p>
                      <a:pPr algn="ctr"/>
                      <a:r>
                        <a:rPr lang="en-US" dirty="0"/>
                        <a:t>2</a:t>
                      </a:r>
                    </a:p>
                  </a:txBody>
                  <a:tcPr/>
                </a:tc>
                <a:tc>
                  <a:txBody>
                    <a:bodyPr/>
                    <a:lstStyle/>
                    <a:p>
                      <a:pPr algn="ctr"/>
                      <a:r>
                        <a:rPr lang="en-US" dirty="0"/>
                        <a:t>0.01</a:t>
                      </a:r>
                    </a:p>
                  </a:txBody>
                  <a:tcPr/>
                </a:tc>
                <a:tc>
                  <a:txBody>
                    <a:bodyPr/>
                    <a:lstStyle/>
                    <a:p>
                      <a:pPr algn="ctr"/>
                      <a:r>
                        <a:rPr lang="en-US" dirty="0"/>
                        <a:t>0</a:t>
                      </a:r>
                    </a:p>
                  </a:txBody>
                  <a:tcPr/>
                </a:tc>
                <a:extLst>
                  <a:ext uri="{0D108BD9-81ED-4DB2-BD59-A6C34878D82A}">
                    <a16:rowId xmlns:a16="http://schemas.microsoft.com/office/drawing/2014/main" val="4032527752"/>
                  </a:ext>
                </a:extLst>
              </a:tr>
              <a:tr h="483034">
                <a:tc>
                  <a:txBody>
                    <a:bodyPr/>
                    <a:lstStyle/>
                    <a:p>
                      <a:pPr algn="ctr"/>
                      <a:r>
                        <a:rPr lang="en-US" dirty="0"/>
                        <a:t>3</a:t>
                      </a:r>
                    </a:p>
                  </a:txBody>
                  <a:tcPr/>
                </a:tc>
                <a:tc>
                  <a:txBody>
                    <a:bodyPr/>
                    <a:lstStyle/>
                    <a:p>
                      <a:pPr algn="ctr"/>
                      <a:r>
                        <a:rPr lang="en-US" dirty="0"/>
                        <a:t>0.06</a:t>
                      </a:r>
                    </a:p>
                  </a:txBody>
                  <a:tcPr/>
                </a:tc>
                <a:tc>
                  <a:txBody>
                    <a:bodyPr/>
                    <a:lstStyle/>
                    <a:p>
                      <a:pPr algn="ctr"/>
                      <a:r>
                        <a:rPr lang="en-US" dirty="0"/>
                        <a:t>0</a:t>
                      </a:r>
                    </a:p>
                  </a:txBody>
                  <a:tcPr/>
                </a:tc>
                <a:extLst>
                  <a:ext uri="{0D108BD9-81ED-4DB2-BD59-A6C34878D82A}">
                    <a16:rowId xmlns:a16="http://schemas.microsoft.com/office/drawing/2014/main" val="300978625"/>
                  </a:ext>
                </a:extLst>
              </a:tr>
              <a:tr h="483034">
                <a:tc>
                  <a:txBody>
                    <a:bodyPr/>
                    <a:lstStyle/>
                    <a:p>
                      <a:pPr algn="ctr"/>
                      <a:r>
                        <a:rPr lang="en-US" dirty="0"/>
                        <a:t>4</a:t>
                      </a:r>
                    </a:p>
                  </a:txBody>
                  <a:tcPr/>
                </a:tc>
                <a:tc>
                  <a:txBody>
                    <a:bodyPr/>
                    <a:lstStyle/>
                    <a:p>
                      <a:pPr algn="ctr"/>
                      <a:r>
                        <a:rPr lang="en-US" dirty="0"/>
                        <a:t>0.91</a:t>
                      </a:r>
                    </a:p>
                  </a:txBody>
                  <a:tcPr/>
                </a:tc>
                <a:tc>
                  <a:txBody>
                    <a:bodyPr/>
                    <a:lstStyle/>
                    <a:p>
                      <a:pPr algn="ctr"/>
                      <a:r>
                        <a:rPr lang="en-US" dirty="0"/>
                        <a:t>1</a:t>
                      </a:r>
                    </a:p>
                  </a:txBody>
                  <a:tcPr/>
                </a:tc>
                <a:extLst>
                  <a:ext uri="{0D108BD9-81ED-4DB2-BD59-A6C34878D82A}">
                    <a16:rowId xmlns:a16="http://schemas.microsoft.com/office/drawing/2014/main" val="3927347532"/>
                  </a:ext>
                </a:extLst>
              </a:tr>
              <a:tr h="483034">
                <a:tc>
                  <a:txBody>
                    <a:bodyPr/>
                    <a:lstStyle/>
                    <a:p>
                      <a:pPr algn="ctr"/>
                      <a:r>
                        <a:rPr lang="en-US" dirty="0"/>
                        <a:t>5</a:t>
                      </a:r>
                    </a:p>
                  </a:txBody>
                  <a:tcPr/>
                </a:tc>
                <a:tc>
                  <a:txBody>
                    <a:bodyPr/>
                    <a:lstStyle/>
                    <a:p>
                      <a:pPr algn="ctr"/>
                      <a:r>
                        <a:rPr lang="en-US" dirty="0"/>
                        <a:t>-0.05</a:t>
                      </a:r>
                    </a:p>
                  </a:txBody>
                  <a:tcPr/>
                </a:tc>
                <a:tc>
                  <a:txBody>
                    <a:bodyPr/>
                    <a:lstStyle/>
                    <a:p>
                      <a:pPr algn="ctr"/>
                      <a:r>
                        <a:rPr lang="en-US" dirty="0"/>
                        <a:t>1</a:t>
                      </a:r>
                    </a:p>
                  </a:txBody>
                  <a:tcPr/>
                </a:tc>
                <a:extLst>
                  <a:ext uri="{0D108BD9-81ED-4DB2-BD59-A6C34878D82A}">
                    <a16:rowId xmlns:a16="http://schemas.microsoft.com/office/drawing/2014/main" val="3370223429"/>
                  </a:ext>
                </a:extLst>
              </a:tr>
            </a:tbl>
          </a:graphicData>
        </a:graphic>
      </p:graphicFrame>
      <p:sp>
        <p:nvSpPr>
          <p:cNvPr id="9" name="Arrow: Right 8">
            <a:extLst>
              <a:ext uri="{FF2B5EF4-FFF2-40B4-BE49-F238E27FC236}">
                <a16:creationId xmlns:a16="http://schemas.microsoft.com/office/drawing/2014/main" id="{74A35F7D-C26E-0689-82BD-10C2262139C5}"/>
              </a:ext>
            </a:extLst>
          </p:cNvPr>
          <p:cNvSpPr/>
          <p:nvPr/>
        </p:nvSpPr>
        <p:spPr>
          <a:xfrm>
            <a:off x="3187715" y="4197051"/>
            <a:ext cx="1314490" cy="922421"/>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10">
            <a:extLst>
              <a:ext uri="{FF2B5EF4-FFF2-40B4-BE49-F238E27FC236}">
                <a16:creationId xmlns:a16="http://schemas.microsoft.com/office/drawing/2014/main" id="{403C915D-5013-F389-E82F-03D5A2B71371}"/>
              </a:ext>
            </a:extLst>
          </p:cNvPr>
          <p:cNvGraphicFramePr>
            <a:graphicFrameLocks noGrp="1"/>
          </p:cNvGraphicFramePr>
          <p:nvPr>
            <p:extLst>
              <p:ext uri="{D42A27DB-BD31-4B8C-83A1-F6EECF244321}">
                <p14:modId xmlns:p14="http://schemas.microsoft.com/office/powerpoint/2010/main" val="1020939840"/>
              </p:ext>
            </p:extLst>
          </p:nvPr>
        </p:nvGraphicFramePr>
        <p:xfrm>
          <a:off x="3421714" y="2988174"/>
          <a:ext cx="2534653" cy="370840"/>
        </p:xfrm>
        <a:graphic>
          <a:graphicData uri="http://schemas.openxmlformats.org/drawingml/2006/table">
            <a:tbl>
              <a:tblPr firstRow="1" bandRow="1">
                <a:tableStyleId>{F5AB1C69-6EDB-4FF4-983F-18BD219EF322}</a:tableStyleId>
              </a:tblPr>
              <a:tblGrid>
                <a:gridCol w="834189">
                  <a:extLst>
                    <a:ext uri="{9D8B030D-6E8A-4147-A177-3AD203B41FA5}">
                      <a16:colId xmlns:a16="http://schemas.microsoft.com/office/drawing/2014/main" val="2420073275"/>
                    </a:ext>
                  </a:extLst>
                </a:gridCol>
                <a:gridCol w="762000">
                  <a:extLst>
                    <a:ext uri="{9D8B030D-6E8A-4147-A177-3AD203B41FA5}">
                      <a16:colId xmlns:a16="http://schemas.microsoft.com/office/drawing/2014/main" val="3728948025"/>
                    </a:ext>
                  </a:extLst>
                </a:gridCol>
                <a:gridCol w="938464">
                  <a:extLst>
                    <a:ext uri="{9D8B030D-6E8A-4147-A177-3AD203B41FA5}">
                      <a16:colId xmlns:a16="http://schemas.microsoft.com/office/drawing/2014/main" val="3962260472"/>
                    </a:ext>
                  </a:extLst>
                </a:gridCol>
              </a:tblGrid>
              <a:tr h="370840">
                <a:tc>
                  <a:txBody>
                    <a:bodyPr/>
                    <a:lstStyle/>
                    <a:p>
                      <a:pPr algn="ctr"/>
                      <a:r>
                        <a:rPr lang="en-US" b="0" dirty="0"/>
                        <a:t>-0.74</a:t>
                      </a:r>
                    </a:p>
                  </a:txBody>
                  <a:tcPr/>
                </a:tc>
                <a:tc>
                  <a:txBody>
                    <a:bodyPr/>
                    <a:lstStyle/>
                    <a:p>
                      <a:pPr algn="ctr"/>
                      <a:r>
                        <a:rPr lang="en-US" b="0" dirty="0"/>
                        <a:t>0.29</a:t>
                      </a:r>
                    </a:p>
                  </a:txBody>
                  <a:tcPr/>
                </a:tc>
                <a:tc>
                  <a:txBody>
                    <a:bodyPr/>
                    <a:lstStyle/>
                    <a:p>
                      <a:pPr algn="ctr"/>
                      <a:r>
                        <a:rPr lang="en-US" b="0" dirty="0"/>
                        <a:t>0.01</a:t>
                      </a:r>
                    </a:p>
                  </a:txBody>
                  <a:tcPr/>
                </a:tc>
                <a:extLst>
                  <a:ext uri="{0D108BD9-81ED-4DB2-BD59-A6C34878D82A}">
                    <a16:rowId xmlns:a16="http://schemas.microsoft.com/office/drawing/2014/main" val="2476389289"/>
                  </a:ext>
                </a:extLst>
              </a:tr>
            </a:tbl>
          </a:graphicData>
        </a:graphic>
      </p:graphicFrame>
      <p:graphicFrame>
        <p:nvGraphicFramePr>
          <p:cNvPr id="11" name="Table 10">
            <a:extLst>
              <a:ext uri="{FF2B5EF4-FFF2-40B4-BE49-F238E27FC236}">
                <a16:creationId xmlns:a16="http://schemas.microsoft.com/office/drawing/2014/main" id="{6C99F207-17CB-2DBA-0015-C8E784A89351}"/>
              </a:ext>
            </a:extLst>
          </p:cNvPr>
          <p:cNvGraphicFramePr>
            <a:graphicFrameLocks noGrp="1"/>
          </p:cNvGraphicFramePr>
          <p:nvPr>
            <p:extLst>
              <p:ext uri="{D42A27DB-BD31-4B8C-83A1-F6EECF244321}">
                <p14:modId xmlns:p14="http://schemas.microsoft.com/office/powerpoint/2010/main" val="467665322"/>
              </p:ext>
            </p:extLst>
          </p:nvPr>
        </p:nvGraphicFramePr>
        <p:xfrm>
          <a:off x="4251164" y="3661215"/>
          <a:ext cx="2534653" cy="370840"/>
        </p:xfrm>
        <a:graphic>
          <a:graphicData uri="http://schemas.openxmlformats.org/drawingml/2006/table">
            <a:tbl>
              <a:tblPr firstRow="1" bandRow="1">
                <a:tableStyleId>{F5AB1C69-6EDB-4FF4-983F-18BD219EF322}</a:tableStyleId>
              </a:tblPr>
              <a:tblGrid>
                <a:gridCol w="834189">
                  <a:extLst>
                    <a:ext uri="{9D8B030D-6E8A-4147-A177-3AD203B41FA5}">
                      <a16:colId xmlns:a16="http://schemas.microsoft.com/office/drawing/2014/main" val="2420073275"/>
                    </a:ext>
                  </a:extLst>
                </a:gridCol>
                <a:gridCol w="762000">
                  <a:extLst>
                    <a:ext uri="{9D8B030D-6E8A-4147-A177-3AD203B41FA5}">
                      <a16:colId xmlns:a16="http://schemas.microsoft.com/office/drawing/2014/main" val="3728948025"/>
                    </a:ext>
                  </a:extLst>
                </a:gridCol>
                <a:gridCol w="938464">
                  <a:extLst>
                    <a:ext uri="{9D8B030D-6E8A-4147-A177-3AD203B41FA5}">
                      <a16:colId xmlns:a16="http://schemas.microsoft.com/office/drawing/2014/main" val="3962260472"/>
                    </a:ext>
                  </a:extLst>
                </a:gridCol>
              </a:tblGrid>
              <a:tr h="370840">
                <a:tc>
                  <a:txBody>
                    <a:bodyPr/>
                    <a:lstStyle/>
                    <a:p>
                      <a:pPr algn="ctr"/>
                      <a:r>
                        <a:rPr lang="en-US" b="0" dirty="0"/>
                        <a:t>0.29</a:t>
                      </a:r>
                    </a:p>
                  </a:txBody>
                  <a:tcPr/>
                </a:tc>
                <a:tc>
                  <a:txBody>
                    <a:bodyPr/>
                    <a:lstStyle/>
                    <a:p>
                      <a:pPr algn="ctr"/>
                      <a:r>
                        <a:rPr lang="en-US" b="0" dirty="0"/>
                        <a:t>0.01</a:t>
                      </a:r>
                    </a:p>
                  </a:txBody>
                  <a:tcPr/>
                </a:tc>
                <a:tc>
                  <a:txBody>
                    <a:bodyPr/>
                    <a:lstStyle/>
                    <a:p>
                      <a:pPr algn="ctr"/>
                      <a:r>
                        <a:rPr lang="en-US" b="0" dirty="0"/>
                        <a:t>0.06</a:t>
                      </a:r>
                    </a:p>
                  </a:txBody>
                  <a:tcPr/>
                </a:tc>
                <a:extLst>
                  <a:ext uri="{0D108BD9-81ED-4DB2-BD59-A6C34878D82A}">
                    <a16:rowId xmlns:a16="http://schemas.microsoft.com/office/drawing/2014/main" val="2476389289"/>
                  </a:ext>
                </a:extLst>
              </a:tr>
            </a:tbl>
          </a:graphicData>
        </a:graphic>
      </p:graphicFrame>
      <p:graphicFrame>
        <p:nvGraphicFramePr>
          <p:cNvPr id="12" name="Table 11">
            <a:extLst>
              <a:ext uri="{FF2B5EF4-FFF2-40B4-BE49-F238E27FC236}">
                <a16:creationId xmlns:a16="http://schemas.microsoft.com/office/drawing/2014/main" id="{40711F33-AB9F-7152-51C8-03FB276240EE}"/>
              </a:ext>
            </a:extLst>
          </p:cNvPr>
          <p:cNvGraphicFramePr>
            <a:graphicFrameLocks noGrp="1"/>
          </p:cNvGraphicFramePr>
          <p:nvPr>
            <p:extLst>
              <p:ext uri="{D42A27DB-BD31-4B8C-83A1-F6EECF244321}">
                <p14:modId xmlns:p14="http://schemas.microsoft.com/office/powerpoint/2010/main" val="2697735690"/>
              </p:ext>
            </p:extLst>
          </p:nvPr>
        </p:nvGraphicFramePr>
        <p:xfrm>
          <a:off x="5109417" y="4315981"/>
          <a:ext cx="2534653" cy="370840"/>
        </p:xfrm>
        <a:graphic>
          <a:graphicData uri="http://schemas.openxmlformats.org/drawingml/2006/table">
            <a:tbl>
              <a:tblPr firstRow="1" bandRow="1">
                <a:tableStyleId>{F5AB1C69-6EDB-4FF4-983F-18BD219EF322}</a:tableStyleId>
              </a:tblPr>
              <a:tblGrid>
                <a:gridCol w="834189">
                  <a:extLst>
                    <a:ext uri="{9D8B030D-6E8A-4147-A177-3AD203B41FA5}">
                      <a16:colId xmlns:a16="http://schemas.microsoft.com/office/drawing/2014/main" val="2420073275"/>
                    </a:ext>
                  </a:extLst>
                </a:gridCol>
                <a:gridCol w="762000">
                  <a:extLst>
                    <a:ext uri="{9D8B030D-6E8A-4147-A177-3AD203B41FA5}">
                      <a16:colId xmlns:a16="http://schemas.microsoft.com/office/drawing/2014/main" val="3728948025"/>
                    </a:ext>
                  </a:extLst>
                </a:gridCol>
                <a:gridCol w="938464">
                  <a:extLst>
                    <a:ext uri="{9D8B030D-6E8A-4147-A177-3AD203B41FA5}">
                      <a16:colId xmlns:a16="http://schemas.microsoft.com/office/drawing/2014/main" val="3962260472"/>
                    </a:ext>
                  </a:extLst>
                </a:gridCol>
              </a:tblGrid>
              <a:tr h="370840">
                <a:tc>
                  <a:txBody>
                    <a:bodyPr/>
                    <a:lstStyle/>
                    <a:p>
                      <a:pPr algn="ctr"/>
                      <a:r>
                        <a:rPr lang="en-US" b="0" dirty="0"/>
                        <a:t>0.01</a:t>
                      </a:r>
                    </a:p>
                  </a:txBody>
                  <a:tcPr/>
                </a:tc>
                <a:tc>
                  <a:txBody>
                    <a:bodyPr/>
                    <a:lstStyle/>
                    <a:p>
                      <a:pPr algn="ctr"/>
                      <a:r>
                        <a:rPr lang="en-US" b="0" dirty="0"/>
                        <a:t>0.06</a:t>
                      </a:r>
                    </a:p>
                  </a:txBody>
                  <a:tcPr/>
                </a:tc>
                <a:tc>
                  <a:txBody>
                    <a:bodyPr/>
                    <a:lstStyle/>
                    <a:p>
                      <a:pPr algn="ctr"/>
                      <a:r>
                        <a:rPr lang="en-US" b="0" dirty="0"/>
                        <a:t>0.91</a:t>
                      </a:r>
                    </a:p>
                  </a:txBody>
                  <a:tcPr/>
                </a:tc>
                <a:extLst>
                  <a:ext uri="{0D108BD9-81ED-4DB2-BD59-A6C34878D82A}">
                    <a16:rowId xmlns:a16="http://schemas.microsoft.com/office/drawing/2014/main" val="2476389289"/>
                  </a:ext>
                </a:extLst>
              </a:tr>
            </a:tbl>
          </a:graphicData>
        </a:graphic>
      </p:graphicFrame>
      <p:graphicFrame>
        <p:nvGraphicFramePr>
          <p:cNvPr id="13" name="Table 12">
            <a:extLst>
              <a:ext uri="{FF2B5EF4-FFF2-40B4-BE49-F238E27FC236}">
                <a16:creationId xmlns:a16="http://schemas.microsoft.com/office/drawing/2014/main" id="{09726691-2C51-DF79-2E93-50D763409166}"/>
              </a:ext>
            </a:extLst>
          </p:cNvPr>
          <p:cNvGraphicFramePr>
            <a:graphicFrameLocks noGrp="1"/>
          </p:cNvGraphicFramePr>
          <p:nvPr>
            <p:extLst>
              <p:ext uri="{D42A27DB-BD31-4B8C-83A1-F6EECF244321}">
                <p14:modId xmlns:p14="http://schemas.microsoft.com/office/powerpoint/2010/main" val="3860624527"/>
              </p:ext>
            </p:extLst>
          </p:nvPr>
        </p:nvGraphicFramePr>
        <p:xfrm>
          <a:off x="5975633" y="5020464"/>
          <a:ext cx="2534653" cy="370840"/>
        </p:xfrm>
        <a:graphic>
          <a:graphicData uri="http://schemas.openxmlformats.org/drawingml/2006/table">
            <a:tbl>
              <a:tblPr firstRow="1" bandRow="1">
                <a:tableStyleId>{F5AB1C69-6EDB-4FF4-983F-18BD219EF322}</a:tableStyleId>
              </a:tblPr>
              <a:tblGrid>
                <a:gridCol w="834189">
                  <a:extLst>
                    <a:ext uri="{9D8B030D-6E8A-4147-A177-3AD203B41FA5}">
                      <a16:colId xmlns:a16="http://schemas.microsoft.com/office/drawing/2014/main" val="2420073275"/>
                    </a:ext>
                  </a:extLst>
                </a:gridCol>
                <a:gridCol w="762000">
                  <a:extLst>
                    <a:ext uri="{9D8B030D-6E8A-4147-A177-3AD203B41FA5}">
                      <a16:colId xmlns:a16="http://schemas.microsoft.com/office/drawing/2014/main" val="3728948025"/>
                    </a:ext>
                  </a:extLst>
                </a:gridCol>
                <a:gridCol w="938464">
                  <a:extLst>
                    <a:ext uri="{9D8B030D-6E8A-4147-A177-3AD203B41FA5}">
                      <a16:colId xmlns:a16="http://schemas.microsoft.com/office/drawing/2014/main" val="3962260472"/>
                    </a:ext>
                  </a:extLst>
                </a:gridCol>
              </a:tblGrid>
              <a:tr h="370840">
                <a:tc>
                  <a:txBody>
                    <a:bodyPr/>
                    <a:lstStyle/>
                    <a:p>
                      <a:pPr algn="ctr"/>
                      <a:r>
                        <a:rPr lang="en-US" b="0" dirty="0"/>
                        <a:t>0.06</a:t>
                      </a:r>
                    </a:p>
                  </a:txBody>
                  <a:tcPr/>
                </a:tc>
                <a:tc>
                  <a:txBody>
                    <a:bodyPr/>
                    <a:lstStyle/>
                    <a:p>
                      <a:pPr algn="ctr"/>
                      <a:r>
                        <a:rPr lang="en-US" b="0" dirty="0"/>
                        <a:t>0.91</a:t>
                      </a:r>
                    </a:p>
                  </a:txBody>
                  <a:tcPr/>
                </a:tc>
                <a:tc>
                  <a:txBody>
                    <a:bodyPr/>
                    <a:lstStyle/>
                    <a:p>
                      <a:pPr algn="ctr"/>
                      <a:r>
                        <a:rPr lang="en-US" b="0" dirty="0"/>
                        <a:t>-0.05</a:t>
                      </a:r>
                    </a:p>
                  </a:txBody>
                  <a:tcPr/>
                </a:tc>
                <a:extLst>
                  <a:ext uri="{0D108BD9-81ED-4DB2-BD59-A6C34878D82A}">
                    <a16:rowId xmlns:a16="http://schemas.microsoft.com/office/drawing/2014/main" val="2476389289"/>
                  </a:ext>
                </a:extLst>
              </a:tr>
            </a:tbl>
          </a:graphicData>
        </a:graphic>
      </p:graphicFrame>
      <p:sp>
        <p:nvSpPr>
          <p:cNvPr id="14" name="TextBox 13">
            <a:extLst>
              <a:ext uri="{FF2B5EF4-FFF2-40B4-BE49-F238E27FC236}">
                <a16:creationId xmlns:a16="http://schemas.microsoft.com/office/drawing/2014/main" id="{C7405D16-DF40-1B60-66DE-109E712F93B1}"/>
              </a:ext>
            </a:extLst>
          </p:cNvPr>
          <p:cNvSpPr txBox="1"/>
          <p:nvPr/>
        </p:nvSpPr>
        <p:spPr>
          <a:xfrm>
            <a:off x="6137365" y="3030852"/>
            <a:ext cx="807913" cy="276999"/>
          </a:xfrm>
          <a:prstGeom prst="rect">
            <a:avLst/>
          </a:prstGeom>
        </p:spPr>
        <p:txBody>
          <a:bodyPr wrap="none" lIns="0" tIns="0" rIns="0" bIns="0" rtlCol="0">
            <a:spAutoFit/>
          </a:bodyPr>
          <a:lstStyle/>
          <a:p>
            <a:pPr marR="0" algn="l" defTabSz="914400" rtl="0" eaLnBrk="1" fontAlgn="base" latinLnBrk="0" hangingPunct="1">
              <a:lnSpc>
                <a:spcPct val="100000"/>
              </a:lnSpc>
              <a:spcBef>
                <a:spcPct val="20000"/>
              </a:spcBef>
              <a:spcAft>
                <a:spcPct val="0"/>
              </a:spcAft>
              <a:buClrTx/>
              <a:buSzTx/>
              <a:tabLst/>
            </a:pPr>
            <a:r>
              <a:rPr kumimoji="0" lang="en-US" sz="1800" b="1" i="0" u="none" strike="noStrike" kern="0" cap="none" spc="0" normalizeH="0" baseline="0" noProof="0" dirty="0">
                <a:ln>
                  <a:noFill/>
                </a:ln>
                <a:solidFill>
                  <a:schemeClr val="tx1"/>
                </a:solidFill>
                <a:effectLst/>
                <a:uLnTx/>
                <a:uFillTx/>
                <a:latin typeface="+mn-lt"/>
                <a:ea typeface="+mn-ea"/>
                <a:cs typeface="+mn-cs"/>
              </a:rPr>
              <a:t>Class 0</a:t>
            </a:r>
          </a:p>
        </p:txBody>
      </p:sp>
      <p:sp>
        <p:nvSpPr>
          <p:cNvPr id="15" name="TextBox 14">
            <a:extLst>
              <a:ext uri="{FF2B5EF4-FFF2-40B4-BE49-F238E27FC236}">
                <a16:creationId xmlns:a16="http://schemas.microsoft.com/office/drawing/2014/main" id="{545B510E-D352-9458-A48C-5EAA07BCD30D}"/>
              </a:ext>
            </a:extLst>
          </p:cNvPr>
          <p:cNvSpPr txBox="1"/>
          <p:nvPr/>
        </p:nvSpPr>
        <p:spPr>
          <a:xfrm>
            <a:off x="6945278" y="3681642"/>
            <a:ext cx="807913" cy="276999"/>
          </a:xfrm>
          <a:prstGeom prst="rect">
            <a:avLst/>
          </a:prstGeom>
        </p:spPr>
        <p:txBody>
          <a:bodyPr wrap="none" lIns="0" tIns="0" rIns="0" bIns="0" rtlCol="0">
            <a:spAutoFit/>
          </a:bodyPr>
          <a:lstStyle/>
          <a:p>
            <a:pPr marR="0" algn="l" defTabSz="914400" rtl="0" eaLnBrk="1" fontAlgn="base" latinLnBrk="0" hangingPunct="1">
              <a:lnSpc>
                <a:spcPct val="100000"/>
              </a:lnSpc>
              <a:spcBef>
                <a:spcPct val="20000"/>
              </a:spcBef>
              <a:spcAft>
                <a:spcPct val="0"/>
              </a:spcAft>
              <a:buClrTx/>
              <a:buSzTx/>
              <a:tabLst/>
            </a:pPr>
            <a:r>
              <a:rPr kumimoji="0" lang="en-US" sz="1800" b="1" i="0" u="none" strike="noStrike" kern="0" cap="none" spc="0" normalizeH="0" baseline="0" noProof="0" dirty="0">
                <a:ln>
                  <a:noFill/>
                </a:ln>
                <a:solidFill>
                  <a:schemeClr val="tx1"/>
                </a:solidFill>
                <a:effectLst/>
                <a:uLnTx/>
                <a:uFillTx/>
                <a:latin typeface="+mn-lt"/>
                <a:ea typeface="+mn-ea"/>
                <a:cs typeface="+mn-cs"/>
              </a:rPr>
              <a:t>Class 0</a:t>
            </a:r>
          </a:p>
        </p:txBody>
      </p:sp>
      <p:sp>
        <p:nvSpPr>
          <p:cNvPr id="16" name="TextBox 15">
            <a:extLst>
              <a:ext uri="{FF2B5EF4-FFF2-40B4-BE49-F238E27FC236}">
                <a16:creationId xmlns:a16="http://schemas.microsoft.com/office/drawing/2014/main" id="{39EE292A-68B5-6556-1285-3FDAFF05ECB4}"/>
              </a:ext>
            </a:extLst>
          </p:cNvPr>
          <p:cNvSpPr txBox="1"/>
          <p:nvPr/>
        </p:nvSpPr>
        <p:spPr>
          <a:xfrm>
            <a:off x="8713457" y="5032217"/>
            <a:ext cx="372135" cy="276999"/>
          </a:xfrm>
          <a:prstGeom prst="rect">
            <a:avLst/>
          </a:prstGeom>
        </p:spPr>
        <p:txBody>
          <a:bodyPr wrap="square" lIns="0" tIns="0" rIns="0" bIns="0" rtlCol="0">
            <a:spAutoFit/>
          </a:bodyPr>
          <a:lstStyle/>
          <a:p>
            <a:pPr marR="0" algn="l" defTabSz="914400" rtl="0" eaLnBrk="1" fontAlgn="base" latinLnBrk="0" hangingPunct="1">
              <a:lnSpc>
                <a:spcPct val="100000"/>
              </a:lnSpc>
              <a:spcBef>
                <a:spcPct val="20000"/>
              </a:spcBef>
              <a:spcAft>
                <a:spcPct val="0"/>
              </a:spcAft>
              <a:buClrTx/>
              <a:buSzTx/>
              <a:tabLst/>
            </a:pPr>
            <a:r>
              <a:rPr lang="en-US" sz="1800" b="1" kern="0" dirty="0">
                <a:latin typeface="+mn-lt"/>
              </a:rPr>
              <a:t>…</a:t>
            </a: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sp>
        <p:nvSpPr>
          <p:cNvPr id="17" name="TextBox 16">
            <a:extLst>
              <a:ext uri="{FF2B5EF4-FFF2-40B4-BE49-F238E27FC236}">
                <a16:creationId xmlns:a16="http://schemas.microsoft.com/office/drawing/2014/main" id="{3E575F3B-38C5-3872-9107-35FAE1493388}"/>
              </a:ext>
            </a:extLst>
          </p:cNvPr>
          <p:cNvSpPr txBox="1"/>
          <p:nvPr/>
        </p:nvSpPr>
        <p:spPr>
          <a:xfrm>
            <a:off x="7847325" y="4381262"/>
            <a:ext cx="807913" cy="276999"/>
          </a:xfrm>
          <a:prstGeom prst="rect">
            <a:avLst/>
          </a:prstGeom>
        </p:spPr>
        <p:txBody>
          <a:bodyPr wrap="none" lIns="0" tIns="0" rIns="0" bIns="0" rtlCol="0">
            <a:spAutoFit/>
          </a:bodyPr>
          <a:lstStyle/>
          <a:p>
            <a:pPr marR="0" algn="l" defTabSz="914400" rtl="0" eaLnBrk="1" fontAlgn="base" latinLnBrk="0" hangingPunct="1">
              <a:lnSpc>
                <a:spcPct val="100000"/>
              </a:lnSpc>
              <a:spcBef>
                <a:spcPct val="20000"/>
              </a:spcBef>
              <a:spcAft>
                <a:spcPct val="0"/>
              </a:spcAft>
              <a:buClrTx/>
              <a:buSzTx/>
              <a:tabLst/>
            </a:pPr>
            <a:r>
              <a:rPr kumimoji="0" lang="en-US" sz="1800" b="1" i="0" u="none" strike="noStrike" kern="0" cap="none" spc="0" normalizeH="0" baseline="0" noProof="0" dirty="0">
                <a:ln>
                  <a:noFill/>
                </a:ln>
                <a:solidFill>
                  <a:schemeClr val="tx1"/>
                </a:solidFill>
                <a:effectLst/>
                <a:uLnTx/>
                <a:uFillTx/>
                <a:latin typeface="+mn-lt"/>
                <a:ea typeface="+mn-ea"/>
                <a:cs typeface="+mn-cs"/>
              </a:rPr>
              <a:t>Class 1</a:t>
            </a:r>
          </a:p>
        </p:txBody>
      </p:sp>
      <p:sp>
        <p:nvSpPr>
          <p:cNvPr id="18" name="TextBox 17">
            <a:extLst>
              <a:ext uri="{FF2B5EF4-FFF2-40B4-BE49-F238E27FC236}">
                <a16:creationId xmlns:a16="http://schemas.microsoft.com/office/drawing/2014/main" id="{B8672D18-4192-C9E2-49A7-AEA82E1045B9}"/>
              </a:ext>
            </a:extLst>
          </p:cNvPr>
          <p:cNvSpPr txBox="1"/>
          <p:nvPr/>
        </p:nvSpPr>
        <p:spPr>
          <a:xfrm>
            <a:off x="3235646" y="2524696"/>
            <a:ext cx="372135" cy="276999"/>
          </a:xfrm>
          <a:prstGeom prst="rect">
            <a:avLst/>
          </a:prstGeom>
        </p:spPr>
        <p:txBody>
          <a:bodyPr wrap="square" lIns="0" tIns="0" rIns="0" bIns="0" rtlCol="0">
            <a:spAutoFit/>
          </a:bodyPr>
          <a:lstStyle/>
          <a:p>
            <a:pPr marR="0" algn="l" defTabSz="914400" rtl="0" eaLnBrk="1" fontAlgn="base" latinLnBrk="0" hangingPunct="1">
              <a:lnSpc>
                <a:spcPct val="100000"/>
              </a:lnSpc>
              <a:spcBef>
                <a:spcPct val="20000"/>
              </a:spcBef>
              <a:spcAft>
                <a:spcPct val="0"/>
              </a:spcAft>
              <a:buClrTx/>
              <a:buSzTx/>
              <a:tabLst/>
            </a:pPr>
            <a:r>
              <a:rPr lang="en-US" sz="1800" b="1" kern="0" dirty="0">
                <a:latin typeface="+mn-lt"/>
              </a:rPr>
              <a:t>…</a:t>
            </a: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033765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Pre-processing: Noise Reduction</a:t>
            </a:r>
          </a:p>
        </p:txBody>
      </p:sp>
      <p:sp>
        <p:nvSpPr>
          <p:cNvPr id="2" name="TextBox 1">
            <a:extLst>
              <a:ext uri="{FF2B5EF4-FFF2-40B4-BE49-F238E27FC236}">
                <a16:creationId xmlns:a16="http://schemas.microsoft.com/office/drawing/2014/main" id="{22FB1332-751B-32D9-CD49-20045F11FF08}"/>
              </a:ext>
            </a:extLst>
          </p:cNvPr>
          <p:cNvSpPr txBox="1"/>
          <p:nvPr/>
        </p:nvSpPr>
        <p:spPr>
          <a:xfrm>
            <a:off x="227013" y="657575"/>
            <a:ext cx="8489148" cy="2985433"/>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Characterize the level of </a:t>
            </a:r>
            <a:r>
              <a:rPr lang="en-US" sz="1800" b="1" dirty="0" err="1">
                <a:solidFill>
                  <a:schemeClr val="bg1"/>
                </a:solidFill>
              </a:rPr>
              <a:t>bckg</a:t>
            </a:r>
            <a:r>
              <a:rPr lang="en-US" sz="1800" b="1" dirty="0">
                <a:solidFill>
                  <a:schemeClr val="bg1"/>
                </a:solidFill>
              </a:rPr>
              <a:t> noise (Class 0) and it out</a:t>
            </a:r>
          </a:p>
          <a:p>
            <a:pPr marL="233363" indent="-233363">
              <a:spcBef>
                <a:spcPts val="0"/>
              </a:spcBef>
              <a:spcAft>
                <a:spcPts val="1200"/>
              </a:spcAft>
              <a:buFontTx/>
              <a:buChar char="•"/>
            </a:pPr>
            <a:r>
              <a:rPr lang="en-US" sz="1800" b="1" dirty="0">
                <a:solidFill>
                  <a:schemeClr val="bg1"/>
                </a:solidFill>
              </a:rPr>
              <a:t>Examine power spectral density in the frequency domain and threshold at values where there is low energy (threshold ~10 W/Hz) to remove noise</a:t>
            </a:r>
          </a:p>
          <a:p>
            <a:pPr marL="233363" indent="-233363">
              <a:spcBef>
                <a:spcPts val="0"/>
              </a:spcBef>
              <a:spcAft>
                <a:spcPts val="1200"/>
              </a:spcAft>
              <a:buFontTx/>
              <a:buChar char="•"/>
            </a:pPr>
            <a:r>
              <a:rPr lang="en-US" sz="1800" b="1" dirty="0">
                <a:solidFill>
                  <a:schemeClr val="bg1"/>
                </a:solidFill>
              </a:rPr>
              <a:t>Take the IFFT to get a filtered signal. Hindsight: were features removed as a result?</a:t>
            </a:r>
          </a:p>
          <a:p>
            <a:pPr>
              <a:spcBef>
                <a:spcPts val="0"/>
              </a:spcBef>
              <a:spcAft>
                <a:spcPts val="1200"/>
              </a:spcAft>
            </a:pPr>
            <a:endParaRPr lang="en-US" sz="1800" b="1" dirty="0">
              <a:solidFill>
                <a:schemeClr val="bg1"/>
              </a:solidFill>
            </a:endParaRPr>
          </a:p>
          <a:p>
            <a:pPr>
              <a:spcBef>
                <a:spcPts val="0"/>
              </a:spcBef>
              <a:spcAft>
                <a:spcPts val="1200"/>
              </a:spcAft>
            </a:pPr>
            <a:endParaRPr lang="en-US" sz="1800" b="1" dirty="0">
              <a:solidFill>
                <a:schemeClr val="bg1"/>
              </a:solidFill>
            </a:endParaRPr>
          </a:p>
          <a:p>
            <a:pPr marL="233363" indent="-233363">
              <a:spcBef>
                <a:spcPts val="0"/>
              </a:spcBef>
              <a:spcAft>
                <a:spcPts val="1200"/>
              </a:spcAft>
              <a:buFontTx/>
              <a:buChar char="•"/>
            </a:pPr>
            <a:endParaRPr lang="en-US" sz="1800" b="1" dirty="0">
              <a:solidFill>
                <a:schemeClr val="bg1"/>
              </a:solidFill>
            </a:endParaRPr>
          </a:p>
        </p:txBody>
      </p:sp>
      <p:pic>
        <p:nvPicPr>
          <p:cNvPr id="5" name="Picture 4">
            <a:extLst>
              <a:ext uri="{FF2B5EF4-FFF2-40B4-BE49-F238E27FC236}">
                <a16:creationId xmlns:a16="http://schemas.microsoft.com/office/drawing/2014/main" id="{5549DFA3-4D75-3FE4-EA8A-B231E4E7DE9E}"/>
              </a:ext>
            </a:extLst>
          </p:cNvPr>
          <p:cNvPicPr>
            <a:picLocks noChangeAspect="1"/>
          </p:cNvPicPr>
          <p:nvPr/>
        </p:nvPicPr>
        <p:blipFill>
          <a:blip r:embed="rId2"/>
          <a:stretch>
            <a:fillRect/>
          </a:stretch>
        </p:blipFill>
        <p:spPr>
          <a:xfrm>
            <a:off x="187522" y="2581409"/>
            <a:ext cx="3654561" cy="1544360"/>
          </a:xfrm>
          <a:prstGeom prst="rect">
            <a:avLst/>
          </a:prstGeom>
        </p:spPr>
      </p:pic>
      <p:pic>
        <p:nvPicPr>
          <p:cNvPr id="7" name="Picture 6">
            <a:extLst>
              <a:ext uri="{FF2B5EF4-FFF2-40B4-BE49-F238E27FC236}">
                <a16:creationId xmlns:a16="http://schemas.microsoft.com/office/drawing/2014/main" id="{AC62C052-E162-5032-2A02-092A855CBA15}"/>
              </a:ext>
            </a:extLst>
          </p:cNvPr>
          <p:cNvPicPr>
            <a:picLocks noChangeAspect="1"/>
          </p:cNvPicPr>
          <p:nvPr/>
        </p:nvPicPr>
        <p:blipFill>
          <a:blip r:embed="rId3"/>
          <a:stretch>
            <a:fillRect/>
          </a:stretch>
        </p:blipFill>
        <p:spPr>
          <a:xfrm>
            <a:off x="88669" y="4312225"/>
            <a:ext cx="3783305" cy="1539414"/>
          </a:xfrm>
          <a:prstGeom prst="rect">
            <a:avLst/>
          </a:prstGeom>
        </p:spPr>
      </p:pic>
      <p:sp>
        <p:nvSpPr>
          <p:cNvPr id="8" name="Arrow: Right 7">
            <a:extLst>
              <a:ext uri="{FF2B5EF4-FFF2-40B4-BE49-F238E27FC236}">
                <a16:creationId xmlns:a16="http://schemas.microsoft.com/office/drawing/2014/main" id="{371B46F7-EE4E-1190-971A-59ED9B77A512}"/>
              </a:ext>
            </a:extLst>
          </p:cNvPr>
          <p:cNvSpPr/>
          <p:nvPr/>
        </p:nvSpPr>
        <p:spPr>
          <a:xfrm>
            <a:off x="3987428" y="3551957"/>
            <a:ext cx="1314490" cy="922421"/>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8BEC603-575B-BC13-7042-21CF913ECDF6}"/>
              </a:ext>
            </a:extLst>
          </p:cNvPr>
          <p:cNvPicPr>
            <a:picLocks noChangeAspect="1"/>
          </p:cNvPicPr>
          <p:nvPr/>
        </p:nvPicPr>
        <p:blipFill>
          <a:blip r:embed="rId4"/>
          <a:stretch>
            <a:fillRect/>
          </a:stretch>
        </p:blipFill>
        <p:spPr>
          <a:xfrm>
            <a:off x="5100423" y="4312225"/>
            <a:ext cx="3890738" cy="1619611"/>
          </a:xfrm>
          <a:prstGeom prst="rect">
            <a:avLst/>
          </a:prstGeom>
        </p:spPr>
      </p:pic>
      <p:pic>
        <p:nvPicPr>
          <p:cNvPr id="15" name="Picture 14" descr="Graphical user interface, chart, histogram&#10;&#10;Description automatically generated">
            <a:extLst>
              <a:ext uri="{FF2B5EF4-FFF2-40B4-BE49-F238E27FC236}">
                <a16:creationId xmlns:a16="http://schemas.microsoft.com/office/drawing/2014/main" id="{BA37ED9D-16BF-E18F-AC3A-A24C84D2911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33501" y="2322363"/>
            <a:ext cx="2826077" cy="1926871"/>
          </a:xfrm>
          <a:prstGeom prst="rect">
            <a:avLst/>
          </a:prstGeom>
        </p:spPr>
      </p:pic>
    </p:spTree>
    <p:extLst>
      <p:ext uri="{BB962C8B-B14F-4D97-AF65-F5344CB8AC3E}">
        <p14:creationId xmlns:p14="http://schemas.microsoft.com/office/powerpoint/2010/main" val="3419403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5A0A6-CE1E-E916-3CE1-C6C0219DE48A}"/>
              </a:ext>
            </a:extLst>
          </p:cNvPr>
          <p:cNvSpPr>
            <a:spLocks noGrp="1"/>
          </p:cNvSpPr>
          <p:nvPr>
            <p:ph type="ctrTitle"/>
          </p:nvPr>
        </p:nvSpPr>
        <p:spPr/>
        <p:txBody>
          <a:bodyPr/>
          <a:lstStyle/>
          <a:p>
            <a:r>
              <a:rPr lang="en-US" dirty="0"/>
              <a:t>Overview of Algorithms</a:t>
            </a:r>
          </a:p>
        </p:txBody>
      </p:sp>
      <p:sp>
        <p:nvSpPr>
          <p:cNvPr id="3" name="Subtitle 2">
            <a:extLst>
              <a:ext uri="{FF2B5EF4-FFF2-40B4-BE49-F238E27FC236}">
                <a16:creationId xmlns:a16="http://schemas.microsoft.com/office/drawing/2014/main" id="{B84179A1-8784-FE1A-B8BB-9FF84D011B80}"/>
              </a:ext>
            </a:extLst>
          </p:cNvPr>
          <p:cNvSpPr>
            <a:spLocks noGrp="1"/>
          </p:cNvSpPr>
          <p:nvPr>
            <p:ph type="subTitle" idx="1"/>
          </p:nvPr>
        </p:nvSpPr>
        <p:spPr>
          <a:xfrm>
            <a:off x="1371600" y="3429000"/>
            <a:ext cx="6400800" cy="1752600"/>
          </a:xfrm>
        </p:spPr>
        <p:txBody>
          <a:bodyPr/>
          <a:lstStyle/>
          <a:p>
            <a:r>
              <a:rPr lang="en-US" dirty="0"/>
              <a:t>Trainer</a:t>
            </a:r>
          </a:p>
          <a:p>
            <a:r>
              <a:rPr lang="en-US" dirty="0"/>
              <a:t>Decoder</a:t>
            </a:r>
          </a:p>
          <a:p>
            <a:r>
              <a:rPr lang="en-US" dirty="0"/>
              <a:t>Post-processor</a:t>
            </a:r>
          </a:p>
          <a:p>
            <a:endParaRPr lang="en-US" dirty="0"/>
          </a:p>
        </p:txBody>
      </p:sp>
    </p:spTree>
    <p:extLst>
      <p:ext uri="{BB962C8B-B14F-4D97-AF65-F5344CB8AC3E}">
        <p14:creationId xmlns:p14="http://schemas.microsoft.com/office/powerpoint/2010/main" val="2941513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Trainer: Random Forest</a:t>
            </a:r>
          </a:p>
        </p:txBody>
      </p:sp>
      <p:sp>
        <p:nvSpPr>
          <p:cNvPr id="2" name="TextBox 1">
            <a:extLst>
              <a:ext uri="{FF2B5EF4-FFF2-40B4-BE49-F238E27FC236}">
                <a16:creationId xmlns:a16="http://schemas.microsoft.com/office/drawing/2014/main" id="{22FB1332-751B-32D9-CD49-20045F11FF08}"/>
              </a:ext>
            </a:extLst>
          </p:cNvPr>
          <p:cNvSpPr txBox="1"/>
          <p:nvPr/>
        </p:nvSpPr>
        <p:spPr>
          <a:xfrm>
            <a:off x="324899" y="706094"/>
            <a:ext cx="8349318" cy="3816429"/>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Construct a forest of decision trees; used Python’s </a:t>
            </a:r>
            <a:r>
              <a:rPr lang="en-US" sz="1800" b="1" dirty="0" err="1">
                <a:solidFill>
                  <a:schemeClr val="bg1"/>
                </a:solidFill>
              </a:rPr>
              <a:t>GridSearchCV</a:t>
            </a:r>
            <a:r>
              <a:rPr lang="en-US" sz="1800" b="1" dirty="0">
                <a:solidFill>
                  <a:schemeClr val="bg1"/>
                </a:solidFill>
              </a:rPr>
              <a:t> to find an optimal value of 35 trees</a:t>
            </a:r>
          </a:p>
          <a:p>
            <a:pPr marL="233363" indent="-233363">
              <a:spcBef>
                <a:spcPts val="0"/>
              </a:spcBef>
              <a:spcAft>
                <a:spcPts val="1200"/>
              </a:spcAft>
              <a:buFontTx/>
              <a:buChar char="•"/>
            </a:pPr>
            <a:r>
              <a:rPr lang="en-US" sz="1800" b="1" dirty="0">
                <a:solidFill>
                  <a:schemeClr val="bg1"/>
                </a:solidFill>
              </a:rPr>
              <a:t>Benefits: </a:t>
            </a:r>
          </a:p>
          <a:p>
            <a:pPr marL="742950" lvl="1" indent="-285750">
              <a:spcBef>
                <a:spcPts val="0"/>
              </a:spcBef>
              <a:spcAft>
                <a:spcPts val="1200"/>
              </a:spcAft>
              <a:buFont typeface="Arial" panose="020B0604020202020204" pitchFamily="34" charset="0"/>
              <a:buChar char="◊"/>
            </a:pPr>
            <a:r>
              <a:rPr lang="en-US" sz="1800" b="1" dirty="0">
                <a:solidFill>
                  <a:schemeClr val="bg1"/>
                </a:solidFill>
              </a:rPr>
              <a:t>8000 files were processed into time series sequences of 15 elements (1.5x min window) that produced a 50 GB file</a:t>
            </a:r>
          </a:p>
          <a:p>
            <a:pPr marL="742950" lvl="1" indent="-285750">
              <a:spcBef>
                <a:spcPts val="0"/>
              </a:spcBef>
              <a:spcAft>
                <a:spcPts val="1200"/>
              </a:spcAft>
              <a:buFont typeface="Arial" panose="020B0604020202020204" pitchFamily="34" charset="0"/>
              <a:buChar char="◊"/>
            </a:pPr>
            <a:r>
              <a:rPr lang="en-US" sz="1800" b="1" dirty="0">
                <a:solidFill>
                  <a:schemeClr val="bg1"/>
                </a:solidFill>
              </a:rPr>
              <a:t>Random forest was able to handle this efficiently (other models, like KNN, did not but there were other background processes running while KNN model was running that may have affected)</a:t>
            </a:r>
          </a:p>
          <a:p>
            <a:pPr marL="742950" lvl="1" indent="-285750">
              <a:spcBef>
                <a:spcPts val="0"/>
              </a:spcBef>
              <a:spcAft>
                <a:spcPts val="1200"/>
              </a:spcAft>
              <a:buFont typeface="Arial" panose="020B0604020202020204" pitchFamily="34" charset="0"/>
              <a:buChar char="◊"/>
            </a:pPr>
            <a:r>
              <a:rPr lang="en-US" sz="1800" b="1" dirty="0">
                <a:solidFill>
                  <a:schemeClr val="bg1"/>
                </a:solidFill>
              </a:rPr>
              <a:t>Able to discover and interpret features well</a:t>
            </a:r>
          </a:p>
          <a:p>
            <a:pPr marL="742950" lvl="1" indent="-285750">
              <a:spcBef>
                <a:spcPts val="0"/>
              </a:spcBef>
              <a:spcAft>
                <a:spcPts val="1200"/>
              </a:spcAft>
              <a:buFont typeface="Arial" panose="020B0604020202020204" pitchFamily="34" charset="0"/>
              <a:buChar char="◊"/>
            </a:pPr>
            <a:r>
              <a:rPr lang="en-US" sz="1800" b="1" dirty="0">
                <a:solidFill>
                  <a:schemeClr val="bg1"/>
                </a:solidFill>
              </a:rPr>
              <a:t>Provides reasonable predictions without much hyper-parameter tuning (chose 1 parameter)</a:t>
            </a:r>
          </a:p>
        </p:txBody>
      </p:sp>
    </p:spTree>
    <p:extLst>
      <p:ext uri="{BB962C8B-B14F-4D97-AF65-F5344CB8AC3E}">
        <p14:creationId xmlns:p14="http://schemas.microsoft.com/office/powerpoint/2010/main" val="2600647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Trainer: K-Nearest Neighbor</a:t>
            </a:r>
          </a:p>
        </p:txBody>
      </p:sp>
      <p:sp>
        <p:nvSpPr>
          <p:cNvPr id="2" name="TextBox 1">
            <a:extLst>
              <a:ext uri="{FF2B5EF4-FFF2-40B4-BE49-F238E27FC236}">
                <a16:creationId xmlns:a16="http://schemas.microsoft.com/office/drawing/2014/main" id="{22FB1332-751B-32D9-CD49-20045F11FF08}"/>
              </a:ext>
            </a:extLst>
          </p:cNvPr>
          <p:cNvSpPr txBox="1"/>
          <p:nvPr/>
        </p:nvSpPr>
        <p:spPr>
          <a:xfrm>
            <a:off x="227013" y="706094"/>
            <a:ext cx="8672512" cy="4124206"/>
          </a:xfrm>
          <a:prstGeom prst="rect">
            <a:avLst/>
          </a:prstGeom>
        </p:spPr>
        <p:txBody>
          <a:bodyPr wrap="square" lIns="0" tIns="0" rIns="0" bIns="0" rtlCol="0">
            <a:spAutoFit/>
          </a:bodyPr>
          <a:lstStyle/>
          <a:p>
            <a:pPr marL="233363" indent="-233363">
              <a:spcBef>
                <a:spcPts val="0"/>
              </a:spcBef>
              <a:spcAft>
                <a:spcPts val="1200"/>
              </a:spcAft>
              <a:buFontTx/>
              <a:buChar char="•"/>
            </a:pPr>
            <a:r>
              <a:rPr lang="en-US" sz="1800" b="1" dirty="0">
                <a:solidFill>
                  <a:schemeClr val="bg1"/>
                </a:solidFill>
              </a:rPr>
              <a:t>Construct a K Nearest Neighbor model; used Python’s </a:t>
            </a:r>
            <a:r>
              <a:rPr lang="en-US" sz="1800" b="1" dirty="0" err="1">
                <a:solidFill>
                  <a:schemeClr val="bg1"/>
                </a:solidFill>
              </a:rPr>
              <a:t>GridSearchCV</a:t>
            </a:r>
            <a:r>
              <a:rPr lang="en-US" sz="1800" b="1" dirty="0">
                <a:solidFill>
                  <a:schemeClr val="bg1"/>
                </a:solidFill>
              </a:rPr>
              <a:t> to find an optimal value of 3 neighbors</a:t>
            </a:r>
          </a:p>
          <a:p>
            <a:pPr marL="233363" indent="-233363">
              <a:spcBef>
                <a:spcPts val="0"/>
              </a:spcBef>
              <a:spcAft>
                <a:spcPts val="1200"/>
              </a:spcAft>
              <a:buFontTx/>
              <a:buChar char="•"/>
            </a:pPr>
            <a:r>
              <a:rPr lang="en-US" sz="1800" b="1" dirty="0">
                <a:solidFill>
                  <a:schemeClr val="bg1"/>
                </a:solidFill>
              </a:rPr>
              <a:t>Benefits:</a:t>
            </a:r>
          </a:p>
          <a:p>
            <a:pPr marL="742950" lvl="1" indent="-285750">
              <a:spcBef>
                <a:spcPts val="0"/>
              </a:spcBef>
              <a:spcAft>
                <a:spcPts val="1200"/>
              </a:spcAft>
              <a:buFont typeface="Arial" panose="020B0604020202020204" pitchFamily="34" charset="0"/>
              <a:buChar char="◊"/>
            </a:pPr>
            <a:r>
              <a:rPr lang="en-US" sz="1800" b="1" dirty="0">
                <a:solidFill>
                  <a:schemeClr val="bg1"/>
                </a:solidFill>
              </a:rPr>
              <a:t>Use the data to try and make a prediction</a:t>
            </a:r>
          </a:p>
          <a:p>
            <a:pPr marL="233363" indent="-233363">
              <a:spcBef>
                <a:spcPts val="0"/>
              </a:spcBef>
              <a:spcAft>
                <a:spcPts val="1200"/>
              </a:spcAft>
              <a:buFontTx/>
              <a:buChar char="•"/>
            </a:pPr>
            <a:r>
              <a:rPr lang="en-US" sz="1800" b="1" dirty="0">
                <a:solidFill>
                  <a:schemeClr val="bg1"/>
                </a:solidFill>
              </a:rPr>
              <a:t>Drawbacks:</a:t>
            </a:r>
          </a:p>
          <a:p>
            <a:pPr marL="742950" lvl="1" indent="-285750">
              <a:spcBef>
                <a:spcPts val="0"/>
              </a:spcBef>
              <a:spcAft>
                <a:spcPts val="1200"/>
              </a:spcAft>
              <a:buFont typeface="Arial" panose="020B0604020202020204" pitchFamily="34" charset="0"/>
              <a:buChar char="◊"/>
            </a:pPr>
            <a:r>
              <a:rPr lang="en-US" sz="1800" b="1" dirty="0">
                <a:solidFill>
                  <a:schemeClr val="bg1"/>
                </a:solidFill>
              </a:rPr>
              <a:t>Prediction is based on distance to other datapoints in the file, output prediction for this model is slow (this method is implemented in code but output files were not generated in sufficient time for scoring)</a:t>
            </a:r>
          </a:p>
          <a:p>
            <a:pPr marL="742950" lvl="1" indent="-285750">
              <a:spcBef>
                <a:spcPts val="0"/>
              </a:spcBef>
              <a:spcAft>
                <a:spcPts val="1200"/>
              </a:spcAft>
              <a:buFont typeface="Arial" panose="020B0604020202020204" pitchFamily="34" charset="0"/>
              <a:buChar char="◊"/>
            </a:pPr>
            <a:r>
              <a:rPr lang="en-US" sz="1800" b="1" dirty="0">
                <a:solidFill>
                  <a:schemeClr val="bg1"/>
                </a:solidFill>
              </a:rPr>
              <a:t>5 GB training files from 1000 random files were used to train KNN</a:t>
            </a:r>
          </a:p>
          <a:p>
            <a:pPr marL="742950" lvl="1" indent="-285750">
              <a:spcBef>
                <a:spcPts val="0"/>
              </a:spcBef>
              <a:spcAft>
                <a:spcPts val="1200"/>
              </a:spcAft>
              <a:buFont typeface="Arial" panose="020B0604020202020204" pitchFamily="34" charset="0"/>
              <a:buChar char="◊"/>
            </a:pPr>
            <a:endParaRPr lang="en-US" sz="1800" b="1" dirty="0">
              <a:solidFill>
                <a:schemeClr val="bg1"/>
              </a:solidFill>
            </a:endParaRPr>
          </a:p>
          <a:p>
            <a:pPr lvl="1">
              <a:spcBef>
                <a:spcPts val="0"/>
              </a:spcBef>
              <a:spcAft>
                <a:spcPts val="1200"/>
              </a:spcAft>
            </a:pPr>
            <a:endParaRPr lang="en-US" sz="1800" b="1" dirty="0">
              <a:solidFill>
                <a:schemeClr val="bg1"/>
              </a:solidFill>
            </a:endParaRPr>
          </a:p>
        </p:txBody>
      </p:sp>
    </p:spTree>
    <p:extLst>
      <p:ext uri="{BB962C8B-B14F-4D97-AF65-F5344CB8AC3E}">
        <p14:creationId xmlns:p14="http://schemas.microsoft.com/office/powerpoint/2010/main" val="1194573760"/>
      </p:ext>
    </p:extLst>
  </p:cSld>
  <p:clrMapOvr>
    <a:masterClrMapping/>
  </p:clrMapOvr>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cture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lIns="0" tIns="0" rIns="0" bIns="0"/>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sz="1800" b="1" i="0" u="none" strike="noStrike" kern="0" cap="none" spc="0" normalizeH="0" baseline="0" noProof="0" dirty="0" smtClean="0">
            <a:ln>
              <a:noFill/>
            </a:ln>
            <a:solidFill>
              <a:schemeClr val="tx1"/>
            </a:solidFill>
            <a:effectLst/>
            <a:uLnTx/>
            <a:uFillTx/>
            <a:latin typeface="+mn-lt"/>
            <a:ea typeface="+mn-ea"/>
            <a:cs typeface="+mn-cs"/>
          </a:defRPr>
        </a:defPPr>
      </a:lstStyle>
    </a:tx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24700</TotalTime>
  <Words>1000</Words>
  <Application>Microsoft Office PowerPoint</Application>
  <PresentationFormat>Letter Paper (8.5x11 in)</PresentationFormat>
  <Paragraphs>161</Paragraphs>
  <Slides>15</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Times New Roman</vt:lpstr>
      <vt:lpstr>lecture_title</vt:lpstr>
      <vt:lpstr>lecture_default</vt:lpstr>
      <vt:lpstr>PowerPoint Presentation</vt:lpstr>
      <vt:lpstr>Pre-Processing</vt:lpstr>
      <vt:lpstr>PowerPoint Presentation</vt:lpstr>
      <vt:lpstr>PowerPoint Presentation</vt:lpstr>
      <vt:lpstr>PowerPoint Presentation</vt:lpstr>
      <vt:lpstr>PowerPoint Presentation</vt:lpstr>
      <vt:lpstr>Overview of Algorithms</vt:lpstr>
      <vt:lpstr>PowerPoint Presentation</vt:lpstr>
      <vt:lpstr>PowerPoint Presentation</vt:lpstr>
      <vt:lpstr>PowerPoint Presentation</vt:lpstr>
      <vt:lpstr>PowerPoint Presentation</vt:lpstr>
      <vt:lpstr>PowerPoint Presentation</vt:lpstr>
      <vt:lpstr>PowerPoint Presentation</vt:lpstr>
      <vt:lpstr>Overview of Results</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Shelley Su</cp:lastModifiedBy>
  <cp:revision>2149</cp:revision>
  <dcterms:created xsi:type="dcterms:W3CDTF">2002-09-12T17:13:32Z</dcterms:created>
  <dcterms:modified xsi:type="dcterms:W3CDTF">2023-05-08T12:07:41Z</dcterms:modified>
</cp:coreProperties>
</file>