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4"/>
  </p:sldMasterIdLst>
  <p:notesMasterIdLst>
    <p:notesMasterId r:id="rId20"/>
  </p:notesMasterIdLst>
  <p:sldIdLst>
    <p:sldId id="256" r:id="rId5"/>
    <p:sldId id="257" r:id="rId6"/>
    <p:sldId id="260" r:id="rId7"/>
    <p:sldId id="263" r:id="rId8"/>
    <p:sldId id="258" r:id="rId9"/>
    <p:sldId id="259" r:id="rId10"/>
    <p:sldId id="261" r:id="rId11"/>
    <p:sldId id="262" r:id="rId12"/>
    <p:sldId id="269" r:id="rId13"/>
    <p:sldId id="266" r:id="rId14"/>
    <p:sldId id="267" r:id="rId15"/>
    <p:sldId id="271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7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EAD26B-696F-4AB0-8AB6-BEA327B486B0}" v="20" dt="2023-05-07T18:58:41.4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9" autoAdjust="0"/>
    <p:restoredTop sz="72896" autoAdjust="0"/>
  </p:normalViewPr>
  <p:slideViewPr>
    <p:cSldViewPr snapToGrid="0">
      <p:cViewPr varScale="1">
        <p:scale>
          <a:sx n="117" d="100"/>
          <a:sy n="117" d="100"/>
        </p:scale>
        <p:origin x="1912" y="80"/>
      </p:cViewPr>
      <p:guideLst>
        <p:guide orient="horz" pos="3672"/>
        <p:guide pos="3840"/>
      </p:guideLst>
    </p:cSldViewPr>
  </p:slideViewPr>
  <p:outlineViewPr>
    <p:cViewPr>
      <p:scale>
        <a:sx n="33" d="100"/>
        <a:sy n="33" d="100"/>
      </p:scale>
      <p:origin x="0" y="-1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Brodovsky" userId="b7da2bdb-a006-4dce-be34-af1cbcd34c62" providerId="ADAL" clId="{3BEAD26B-696F-4AB0-8AB6-BEA327B486B0}"/>
    <pc:docChg chg="undo redo custSel addSld delSld modSld sldOrd">
      <pc:chgData name="James Brodovsky" userId="b7da2bdb-a006-4dce-be34-af1cbcd34c62" providerId="ADAL" clId="{3BEAD26B-696F-4AB0-8AB6-BEA327B486B0}" dt="2023-05-07T19:09:52.879" v="4375" actId="47"/>
      <pc:docMkLst>
        <pc:docMk/>
      </pc:docMkLst>
      <pc:sldChg chg="modSp new mod">
        <pc:chgData name="James Brodovsky" userId="b7da2bdb-a006-4dce-be34-af1cbcd34c62" providerId="ADAL" clId="{3BEAD26B-696F-4AB0-8AB6-BEA327B486B0}" dt="2023-05-07T15:31:18.564" v="119" actId="20577"/>
        <pc:sldMkLst>
          <pc:docMk/>
          <pc:sldMk cId="3591040804" sldId="256"/>
        </pc:sldMkLst>
        <pc:spChg chg="mod">
          <ac:chgData name="James Brodovsky" userId="b7da2bdb-a006-4dce-be34-af1cbcd34c62" providerId="ADAL" clId="{3BEAD26B-696F-4AB0-8AB6-BEA327B486B0}" dt="2023-05-07T15:31:18.564" v="119" actId="20577"/>
          <ac:spMkLst>
            <pc:docMk/>
            <pc:sldMk cId="3591040804" sldId="256"/>
            <ac:spMk id="2" creationId="{574739B7-BC01-B0E7-1F56-9AB5E3B7D4A6}"/>
          </ac:spMkLst>
        </pc:spChg>
        <pc:spChg chg="mod">
          <ac:chgData name="James Brodovsky" userId="b7da2bdb-a006-4dce-be34-af1cbcd34c62" providerId="ADAL" clId="{3BEAD26B-696F-4AB0-8AB6-BEA327B486B0}" dt="2023-05-07T15:30:59.288" v="65" actId="20577"/>
          <ac:spMkLst>
            <pc:docMk/>
            <pc:sldMk cId="3591040804" sldId="256"/>
            <ac:spMk id="3" creationId="{B5C56A2A-2FBC-933B-5E20-C3F936797BC4}"/>
          </ac:spMkLst>
        </pc:spChg>
      </pc:sldChg>
      <pc:sldChg chg="modSp new mod">
        <pc:chgData name="James Brodovsky" userId="b7da2bdb-a006-4dce-be34-af1cbcd34c62" providerId="ADAL" clId="{3BEAD26B-696F-4AB0-8AB6-BEA327B486B0}" dt="2023-05-07T15:39:04.724" v="475" actId="20577"/>
        <pc:sldMkLst>
          <pc:docMk/>
          <pc:sldMk cId="2353597522" sldId="257"/>
        </pc:sldMkLst>
        <pc:spChg chg="mod">
          <ac:chgData name="James Brodovsky" userId="b7da2bdb-a006-4dce-be34-af1cbcd34c62" providerId="ADAL" clId="{3BEAD26B-696F-4AB0-8AB6-BEA327B486B0}" dt="2023-05-07T15:39:04.724" v="475" actId="20577"/>
          <ac:spMkLst>
            <pc:docMk/>
            <pc:sldMk cId="2353597522" sldId="257"/>
            <ac:spMk id="2" creationId="{0595842E-BAB9-385D-88FB-3AAE400171FC}"/>
          </ac:spMkLst>
        </pc:spChg>
        <pc:spChg chg="mod">
          <ac:chgData name="James Brodovsky" userId="b7da2bdb-a006-4dce-be34-af1cbcd34c62" providerId="ADAL" clId="{3BEAD26B-696F-4AB0-8AB6-BEA327B486B0}" dt="2023-05-07T15:31:27.903" v="128" actId="20577"/>
          <ac:spMkLst>
            <pc:docMk/>
            <pc:sldMk cId="2353597522" sldId="257"/>
            <ac:spMk id="3" creationId="{C9167564-240E-BE66-316A-79CB5243B6E5}"/>
          </ac:spMkLst>
        </pc:spChg>
        <pc:spChg chg="mod">
          <ac:chgData name="James Brodovsky" userId="b7da2bdb-a006-4dce-be34-af1cbcd34c62" providerId="ADAL" clId="{3BEAD26B-696F-4AB0-8AB6-BEA327B486B0}" dt="2023-05-07T15:32:24.628" v="158" actId="20577"/>
          <ac:spMkLst>
            <pc:docMk/>
            <pc:sldMk cId="2353597522" sldId="257"/>
            <ac:spMk id="4" creationId="{1863D21B-E3DC-72A4-F05D-D925CF954397}"/>
          </ac:spMkLst>
        </pc:spChg>
        <pc:spChg chg="mod">
          <ac:chgData name="James Brodovsky" userId="b7da2bdb-a006-4dce-be34-af1cbcd34c62" providerId="ADAL" clId="{3BEAD26B-696F-4AB0-8AB6-BEA327B486B0}" dt="2023-05-07T15:32:18.915" v="143" actId="20577"/>
          <ac:spMkLst>
            <pc:docMk/>
            <pc:sldMk cId="2353597522" sldId="257"/>
            <ac:spMk id="5" creationId="{F6AC984F-EBD6-0126-D1A6-B6284E87DCCF}"/>
          </ac:spMkLst>
        </pc:spChg>
      </pc:sldChg>
      <pc:sldChg chg="addSp delSp modSp new mod modNotesTx">
        <pc:chgData name="James Brodovsky" userId="b7da2bdb-a006-4dce-be34-af1cbcd34c62" providerId="ADAL" clId="{3BEAD26B-696F-4AB0-8AB6-BEA327B486B0}" dt="2023-05-07T18:30:39.274" v="2627"/>
        <pc:sldMkLst>
          <pc:docMk/>
          <pc:sldMk cId="717155527" sldId="258"/>
        </pc:sldMkLst>
        <pc:spChg chg="del">
          <ac:chgData name="James Brodovsky" userId="b7da2bdb-a006-4dce-be34-af1cbcd34c62" providerId="ADAL" clId="{3BEAD26B-696F-4AB0-8AB6-BEA327B486B0}" dt="2023-05-07T15:41:52.405" v="507"/>
          <ac:spMkLst>
            <pc:docMk/>
            <pc:sldMk cId="717155527" sldId="258"/>
            <ac:spMk id="2" creationId="{981BF783-E943-3EB0-8E8A-05EC344677A7}"/>
          </ac:spMkLst>
        </pc:spChg>
        <pc:spChg chg="mod">
          <ac:chgData name="James Brodovsky" userId="b7da2bdb-a006-4dce-be34-af1cbcd34c62" providerId="ADAL" clId="{3BEAD26B-696F-4AB0-8AB6-BEA327B486B0}" dt="2023-05-07T18:30:39.274" v="2627"/>
          <ac:spMkLst>
            <pc:docMk/>
            <pc:sldMk cId="717155527" sldId="258"/>
            <ac:spMk id="3" creationId="{260A3FE1-4057-ADDB-7CE1-1C7A10953242}"/>
          </ac:spMkLst>
        </pc:spChg>
        <pc:spChg chg="mod">
          <ac:chgData name="James Brodovsky" userId="b7da2bdb-a006-4dce-be34-af1cbcd34c62" providerId="ADAL" clId="{3BEAD26B-696F-4AB0-8AB6-BEA327B486B0}" dt="2023-05-07T15:42:07.855" v="537" actId="20577"/>
          <ac:spMkLst>
            <pc:docMk/>
            <pc:sldMk cId="717155527" sldId="258"/>
            <ac:spMk id="4" creationId="{64DDADFF-538F-5C72-D910-B895DCAEF67B}"/>
          </ac:spMkLst>
        </pc:spChg>
        <pc:spChg chg="mod">
          <ac:chgData name="James Brodovsky" userId="b7da2bdb-a006-4dce-be34-af1cbcd34c62" providerId="ADAL" clId="{3BEAD26B-696F-4AB0-8AB6-BEA327B486B0}" dt="2023-05-07T15:42:03.385" v="522" actId="20577"/>
          <ac:spMkLst>
            <pc:docMk/>
            <pc:sldMk cId="717155527" sldId="258"/>
            <ac:spMk id="5" creationId="{BD17BA5E-40EA-269B-152A-4018DF93EDDF}"/>
          </ac:spMkLst>
        </pc:spChg>
        <pc:picChg chg="add del mod modCrop">
          <ac:chgData name="James Brodovsky" userId="b7da2bdb-a006-4dce-be34-af1cbcd34c62" providerId="ADAL" clId="{3BEAD26B-696F-4AB0-8AB6-BEA327B486B0}" dt="2023-05-07T15:41:48.557" v="506" actId="21"/>
          <ac:picMkLst>
            <pc:docMk/>
            <pc:sldMk cId="717155527" sldId="258"/>
            <ac:picMk id="8" creationId="{B7E45DB5-394B-748C-8F8F-3193D2E64E35}"/>
          </ac:picMkLst>
        </pc:picChg>
        <pc:picChg chg="add mod">
          <ac:chgData name="James Brodovsky" userId="b7da2bdb-a006-4dce-be34-af1cbcd34c62" providerId="ADAL" clId="{3BEAD26B-696F-4AB0-8AB6-BEA327B486B0}" dt="2023-05-07T15:41:52.405" v="507"/>
          <ac:picMkLst>
            <pc:docMk/>
            <pc:sldMk cId="717155527" sldId="258"/>
            <ac:picMk id="9" creationId="{5045F3FA-432D-A991-FE9A-B794F0C50D88}"/>
          </ac:picMkLst>
        </pc:picChg>
      </pc:sldChg>
      <pc:sldChg chg="modSp add mod modNotesTx">
        <pc:chgData name="James Brodovsky" userId="b7da2bdb-a006-4dce-be34-af1cbcd34c62" providerId="ADAL" clId="{3BEAD26B-696F-4AB0-8AB6-BEA327B486B0}" dt="2023-05-07T15:48:28.839" v="1345" actId="6549"/>
        <pc:sldMkLst>
          <pc:docMk/>
          <pc:sldMk cId="4240783773" sldId="259"/>
        </pc:sldMkLst>
        <pc:spChg chg="mod">
          <ac:chgData name="James Brodovsky" userId="b7da2bdb-a006-4dce-be34-af1cbcd34c62" providerId="ADAL" clId="{3BEAD26B-696F-4AB0-8AB6-BEA327B486B0}" dt="2023-05-07T15:46:22.716" v="1191" actId="20577"/>
          <ac:spMkLst>
            <pc:docMk/>
            <pc:sldMk cId="4240783773" sldId="259"/>
            <ac:spMk id="3" creationId="{260A3FE1-4057-ADDB-7CE1-1C7A10953242}"/>
          </ac:spMkLst>
        </pc:spChg>
        <pc:picChg chg="mod">
          <ac:chgData name="James Brodovsky" userId="b7da2bdb-a006-4dce-be34-af1cbcd34c62" providerId="ADAL" clId="{3BEAD26B-696F-4AB0-8AB6-BEA327B486B0}" dt="2023-05-07T15:46:47.679" v="1193" actId="14826"/>
          <ac:picMkLst>
            <pc:docMk/>
            <pc:sldMk cId="4240783773" sldId="259"/>
            <ac:picMk id="9" creationId="{5045F3FA-432D-A991-FE9A-B794F0C50D88}"/>
          </ac:picMkLst>
        </pc:picChg>
      </pc:sldChg>
      <pc:sldChg chg="addSp delSp modSp add mod ord modClrScheme chgLayout modNotesTx">
        <pc:chgData name="James Brodovsky" userId="b7da2bdb-a006-4dce-be34-af1cbcd34c62" providerId="ADAL" clId="{3BEAD26B-696F-4AB0-8AB6-BEA327B486B0}" dt="2023-05-07T18:27:20.296" v="2392"/>
        <pc:sldMkLst>
          <pc:docMk/>
          <pc:sldMk cId="2759124545" sldId="260"/>
        </pc:sldMkLst>
        <pc:spChg chg="add del mod ord">
          <ac:chgData name="James Brodovsky" userId="b7da2bdb-a006-4dce-be34-af1cbcd34c62" providerId="ADAL" clId="{3BEAD26B-696F-4AB0-8AB6-BEA327B486B0}" dt="2023-05-07T15:50:38.678" v="1391" actId="478"/>
          <ac:spMkLst>
            <pc:docMk/>
            <pc:sldMk cId="2759124545" sldId="260"/>
            <ac:spMk id="2" creationId="{1C09CCEC-0C71-EFA2-FB41-F8093AA95B86}"/>
          </ac:spMkLst>
        </pc:spChg>
        <pc:spChg chg="mod ord">
          <ac:chgData name="James Brodovsky" userId="b7da2bdb-a006-4dce-be34-af1cbcd34c62" providerId="ADAL" clId="{3BEAD26B-696F-4AB0-8AB6-BEA327B486B0}" dt="2023-05-07T16:00:04.717" v="2085" actId="20577"/>
          <ac:spMkLst>
            <pc:docMk/>
            <pc:sldMk cId="2759124545" sldId="260"/>
            <ac:spMk id="3" creationId="{260A3FE1-4057-ADDB-7CE1-1C7A10953242}"/>
          </ac:spMkLst>
        </pc:spChg>
        <pc:spChg chg="mod ord">
          <ac:chgData name="James Brodovsky" userId="b7da2bdb-a006-4dce-be34-af1cbcd34c62" providerId="ADAL" clId="{3BEAD26B-696F-4AB0-8AB6-BEA327B486B0}" dt="2023-05-07T15:49:31.383" v="1372" actId="700"/>
          <ac:spMkLst>
            <pc:docMk/>
            <pc:sldMk cId="2759124545" sldId="260"/>
            <ac:spMk id="4" creationId="{64DDADFF-538F-5C72-D910-B895DCAEF67B}"/>
          </ac:spMkLst>
        </pc:spChg>
        <pc:spChg chg="mod ord">
          <ac:chgData name="James Brodovsky" userId="b7da2bdb-a006-4dce-be34-af1cbcd34c62" providerId="ADAL" clId="{3BEAD26B-696F-4AB0-8AB6-BEA327B486B0}" dt="2023-05-07T15:49:31.383" v="1372" actId="700"/>
          <ac:spMkLst>
            <pc:docMk/>
            <pc:sldMk cId="2759124545" sldId="260"/>
            <ac:spMk id="5" creationId="{BD17BA5E-40EA-269B-152A-4018DF93EDDF}"/>
          </ac:spMkLst>
        </pc:spChg>
        <pc:spChg chg="mod ord">
          <ac:chgData name="James Brodovsky" userId="b7da2bdb-a006-4dce-be34-af1cbcd34c62" providerId="ADAL" clId="{3BEAD26B-696F-4AB0-8AB6-BEA327B486B0}" dt="2023-05-07T15:49:31.383" v="1372" actId="700"/>
          <ac:spMkLst>
            <pc:docMk/>
            <pc:sldMk cId="2759124545" sldId="260"/>
            <ac:spMk id="6" creationId="{FD0D6621-15E0-245C-92B5-FB8D57BBD403}"/>
          </ac:spMkLst>
        </pc:spChg>
        <pc:spChg chg="add del mod">
          <ac:chgData name="James Brodovsky" userId="b7da2bdb-a006-4dce-be34-af1cbcd34c62" providerId="ADAL" clId="{3BEAD26B-696F-4AB0-8AB6-BEA327B486B0}" dt="2023-05-07T15:52:52.838" v="1614" actId="478"/>
          <ac:spMkLst>
            <pc:docMk/>
            <pc:sldMk cId="2759124545" sldId="260"/>
            <ac:spMk id="10" creationId="{EAA29B3A-26BA-0DF8-394D-3D09B5849ABC}"/>
          </ac:spMkLst>
        </pc:spChg>
        <pc:spChg chg="add mod">
          <ac:chgData name="James Brodovsky" userId="b7da2bdb-a006-4dce-be34-af1cbcd34c62" providerId="ADAL" clId="{3BEAD26B-696F-4AB0-8AB6-BEA327B486B0}" dt="2023-05-07T16:04:03.161" v="2376" actId="20577"/>
          <ac:spMkLst>
            <pc:docMk/>
            <pc:sldMk cId="2759124545" sldId="260"/>
            <ac:spMk id="11" creationId="{C4C972A3-CAB2-D28E-8526-135E90F2E580}"/>
          </ac:spMkLst>
        </pc:spChg>
        <pc:picChg chg="add del mod">
          <ac:chgData name="James Brodovsky" userId="b7da2bdb-a006-4dce-be34-af1cbcd34c62" providerId="ADAL" clId="{3BEAD26B-696F-4AB0-8AB6-BEA327B486B0}" dt="2023-05-07T15:50:37.013" v="1390" actId="931"/>
          <ac:picMkLst>
            <pc:docMk/>
            <pc:sldMk cId="2759124545" sldId="260"/>
            <ac:picMk id="8" creationId="{1A12FF05-CF00-360B-1383-44BAF28CE311}"/>
          </ac:picMkLst>
        </pc:picChg>
        <pc:picChg chg="mod ord modCrop">
          <ac:chgData name="James Brodovsky" userId="b7da2bdb-a006-4dce-be34-af1cbcd34c62" providerId="ADAL" clId="{3BEAD26B-696F-4AB0-8AB6-BEA327B486B0}" dt="2023-05-07T15:50:08.823" v="1385" actId="14100"/>
          <ac:picMkLst>
            <pc:docMk/>
            <pc:sldMk cId="2759124545" sldId="260"/>
            <ac:picMk id="9" creationId="{5045F3FA-432D-A991-FE9A-B794F0C50D88}"/>
          </ac:picMkLst>
        </pc:picChg>
      </pc:sldChg>
      <pc:sldChg chg="new del">
        <pc:chgData name="James Brodovsky" userId="b7da2bdb-a006-4dce-be34-af1cbcd34c62" providerId="ADAL" clId="{3BEAD26B-696F-4AB0-8AB6-BEA327B486B0}" dt="2023-05-07T15:57:17.602" v="2040" actId="47"/>
        <pc:sldMkLst>
          <pc:docMk/>
          <pc:sldMk cId="1829524112" sldId="261"/>
        </pc:sldMkLst>
      </pc:sldChg>
      <pc:sldChg chg="modSp new mod ord">
        <pc:chgData name="James Brodovsky" userId="b7da2bdb-a006-4dce-be34-af1cbcd34c62" providerId="ADAL" clId="{3BEAD26B-696F-4AB0-8AB6-BEA327B486B0}" dt="2023-05-07T19:00:28.675" v="3321" actId="20577"/>
        <pc:sldMkLst>
          <pc:docMk/>
          <pc:sldMk cId="3344844291" sldId="261"/>
        </pc:sldMkLst>
        <pc:spChg chg="mod">
          <ac:chgData name="James Brodovsky" userId="b7da2bdb-a006-4dce-be34-af1cbcd34c62" providerId="ADAL" clId="{3BEAD26B-696F-4AB0-8AB6-BEA327B486B0}" dt="2023-05-07T16:02:14.431" v="2283" actId="20577"/>
          <ac:spMkLst>
            <pc:docMk/>
            <pc:sldMk cId="3344844291" sldId="261"/>
            <ac:spMk id="2" creationId="{6245A18F-BA19-B7F8-C778-8B67F488576B}"/>
          </ac:spMkLst>
        </pc:spChg>
        <pc:spChg chg="mod">
          <ac:chgData name="James Brodovsky" userId="b7da2bdb-a006-4dce-be34-af1cbcd34c62" providerId="ADAL" clId="{3BEAD26B-696F-4AB0-8AB6-BEA327B486B0}" dt="2023-05-07T16:01:01.666" v="2111" actId="20577"/>
          <ac:spMkLst>
            <pc:docMk/>
            <pc:sldMk cId="3344844291" sldId="261"/>
            <ac:spMk id="3" creationId="{0AE97239-A74F-560C-A3DC-97C7595D6F2B}"/>
          </ac:spMkLst>
        </pc:spChg>
        <pc:spChg chg="mod">
          <ac:chgData name="James Brodovsky" userId="b7da2bdb-a006-4dce-be34-af1cbcd34c62" providerId="ADAL" clId="{3BEAD26B-696F-4AB0-8AB6-BEA327B486B0}" dt="2023-05-07T19:00:28.675" v="3321" actId="20577"/>
          <ac:spMkLst>
            <pc:docMk/>
            <pc:sldMk cId="3344844291" sldId="261"/>
            <ac:spMk id="4" creationId="{CAD809D9-CC46-F804-761C-C1C8E1E6B61D}"/>
          </ac:spMkLst>
        </pc:spChg>
        <pc:spChg chg="mod">
          <ac:chgData name="James Brodovsky" userId="b7da2bdb-a006-4dce-be34-af1cbcd34c62" providerId="ADAL" clId="{3BEAD26B-696F-4AB0-8AB6-BEA327B486B0}" dt="2023-05-07T19:00:22.720" v="3296" actId="20577"/>
          <ac:spMkLst>
            <pc:docMk/>
            <pc:sldMk cId="3344844291" sldId="261"/>
            <ac:spMk id="5" creationId="{8C4B6FBC-F9B9-A5AE-145D-B9DE84E3DAFF}"/>
          </ac:spMkLst>
        </pc:spChg>
      </pc:sldChg>
      <pc:sldChg chg="new del">
        <pc:chgData name="James Brodovsky" userId="b7da2bdb-a006-4dce-be34-af1cbcd34c62" providerId="ADAL" clId="{3BEAD26B-696F-4AB0-8AB6-BEA327B486B0}" dt="2023-05-07T15:57:55.177" v="2045" actId="47"/>
        <pc:sldMkLst>
          <pc:docMk/>
          <pc:sldMk cId="2547929992" sldId="262"/>
        </pc:sldMkLst>
      </pc:sldChg>
      <pc:sldChg chg="modSp new mod">
        <pc:chgData name="James Brodovsky" userId="b7da2bdb-a006-4dce-be34-af1cbcd34c62" providerId="ADAL" clId="{3BEAD26B-696F-4AB0-8AB6-BEA327B486B0}" dt="2023-05-07T19:00:40.162" v="3349" actId="20577"/>
        <pc:sldMkLst>
          <pc:docMk/>
          <pc:sldMk cId="3372078275" sldId="262"/>
        </pc:sldMkLst>
        <pc:spChg chg="mod">
          <ac:chgData name="James Brodovsky" userId="b7da2bdb-a006-4dce-be34-af1cbcd34c62" providerId="ADAL" clId="{3BEAD26B-696F-4AB0-8AB6-BEA327B486B0}" dt="2023-05-07T18:35:23.738" v="2908" actId="20577"/>
          <ac:spMkLst>
            <pc:docMk/>
            <pc:sldMk cId="3372078275" sldId="262"/>
            <ac:spMk id="2" creationId="{6E68BE6C-29B3-95A6-929F-9D92590D515B}"/>
          </ac:spMkLst>
        </pc:spChg>
        <pc:spChg chg="mod">
          <ac:chgData name="James Brodovsky" userId="b7da2bdb-a006-4dce-be34-af1cbcd34c62" providerId="ADAL" clId="{3BEAD26B-696F-4AB0-8AB6-BEA327B486B0}" dt="2023-05-07T18:26:06.693" v="2390" actId="20577"/>
          <ac:spMkLst>
            <pc:docMk/>
            <pc:sldMk cId="3372078275" sldId="262"/>
            <ac:spMk id="3" creationId="{800D2DA0-D61C-08CB-D4CA-1CE1C8627F7A}"/>
          </ac:spMkLst>
        </pc:spChg>
        <pc:spChg chg="mod">
          <ac:chgData name="James Brodovsky" userId="b7da2bdb-a006-4dce-be34-af1cbcd34c62" providerId="ADAL" clId="{3BEAD26B-696F-4AB0-8AB6-BEA327B486B0}" dt="2023-05-07T19:00:40.162" v="3349" actId="20577"/>
          <ac:spMkLst>
            <pc:docMk/>
            <pc:sldMk cId="3372078275" sldId="262"/>
            <ac:spMk id="4" creationId="{D715C85E-7D4C-1A3A-6AE3-B490E385BC09}"/>
          </ac:spMkLst>
        </pc:spChg>
        <pc:spChg chg="mod">
          <ac:chgData name="James Brodovsky" userId="b7da2bdb-a006-4dce-be34-af1cbcd34c62" providerId="ADAL" clId="{3BEAD26B-696F-4AB0-8AB6-BEA327B486B0}" dt="2023-05-07T19:00:35.465" v="3334" actId="20577"/>
          <ac:spMkLst>
            <pc:docMk/>
            <pc:sldMk cId="3372078275" sldId="262"/>
            <ac:spMk id="5" creationId="{17A9F5D9-52E4-1CC1-CB39-75D7294896E8}"/>
          </ac:spMkLst>
        </pc:spChg>
      </pc:sldChg>
      <pc:sldChg chg="modSp new mod">
        <pc:chgData name="James Brodovsky" userId="b7da2bdb-a006-4dce-be34-af1cbcd34c62" providerId="ADAL" clId="{3BEAD26B-696F-4AB0-8AB6-BEA327B486B0}" dt="2023-05-07T19:00:12.214" v="3283" actId="20577"/>
        <pc:sldMkLst>
          <pc:docMk/>
          <pc:sldMk cId="3083196279" sldId="263"/>
        </pc:sldMkLst>
        <pc:spChg chg="mod">
          <ac:chgData name="James Brodovsky" userId="b7da2bdb-a006-4dce-be34-af1cbcd34c62" providerId="ADAL" clId="{3BEAD26B-696F-4AB0-8AB6-BEA327B486B0}" dt="2023-05-07T18:30:11.662" v="2616" actId="20577"/>
          <ac:spMkLst>
            <pc:docMk/>
            <pc:sldMk cId="3083196279" sldId="263"/>
            <ac:spMk id="2" creationId="{D7310022-9BC7-62B1-ACD4-CBD06261977D}"/>
          </ac:spMkLst>
        </pc:spChg>
        <pc:spChg chg="mod">
          <ac:chgData name="James Brodovsky" userId="b7da2bdb-a006-4dce-be34-af1cbcd34c62" providerId="ADAL" clId="{3BEAD26B-696F-4AB0-8AB6-BEA327B486B0}" dt="2023-05-07T18:28:39.082" v="2408" actId="20577"/>
          <ac:spMkLst>
            <pc:docMk/>
            <pc:sldMk cId="3083196279" sldId="263"/>
            <ac:spMk id="3" creationId="{62292F4D-8975-9ABF-1182-830A38D1D62F}"/>
          </ac:spMkLst>
        </pc:spChg>
        <pc:spChg chg="mod">
          <ac:chgData name="James Brodovsky" userId="b7da2bdb-a006-4dce-be34-af1cbcd34c62" providerId="ADAL" clId="{3BEAD26B-696F-4AB0-8AB6-BEA327B486B0}" dt="2023-05-07T19:00:12.214" v="3283" actId="20577"/>
          <ac:spMkLst>
            <pc:docMk/>
            <pc:sldMk cId="3083196279" sldId="263"/>
            <ac:spMk id="4" creationId="{653F3B57-3AA2-E27E-11BA-85BAC4749331}"/>
          </ac:spMkLst>
        </pc:spChg>
        <pc:spChg chg="mod">
          <ac:chgData name="James Brodovsky" userId="b7da2bdb-a006-4dce-be34-af1cbcd34c62" providerId="ADAL" clId="{3BEAD26B-696F-4AB0-8AB6-BEA327B486B0}" dt="2023-05-07T19:00:06.468" v="3268" actId="20577"/>
          <ac:spMkLst>
            <pc:docMk/>
            <pc:sldMk cId="3083196279" sldId="263"/>
            <ac:spMk id="5" creationId="{08ECBDC6-3F69-0F4B-5132-B82ED9A672C4}"/>
          </ac:spMkLst>
        </pc:spChg>
      </pc:sldChg>
      <pc:sldChg chg="new del">
        <pc:chgData name="James Brodovsky" userId="b7da2bdb-a006-4dce-be34-af1cbcd34c62" providerId="ADAL" clId="{3BEAD26B-696F-4AB0-8AB6-BEA327B486B0}" dt="2023-05-07T15:57:55.848" v="2046" actId="47"/>
        <pc:sldMkLst>
          <pc:docMk/>
          <pc:sldMk cId="3792417673" sldId="263"/>
        </pc:sldMkLst>
      </pc:sldChg>
      <pc:sldChg chg="new del">
        <pc:chgData name="James Brodovsky" userId="b7da2bdb-a006-4dce-be34-af1cbcd34c62" providerId="ADAL" clId="{3BEAD26B-696F-4AB0-8AB6-BEA327B486B0}" dt="2023-05-07T18:47:07.842" v="2981" actId="47"/>
        <pc:sldMkLst>
          <pc:docMk/>
          <pc:sldMk cId="305153655" sldId="264"/>
        </pc:sldMkLst>
      </pc:sldChg>
      <pc:sldChg chg="new del">
        <pc:chgData name="James Brodovsky" userId="b7da2bdb-a006-4dce-be34-af1cbcd34c62" providerId="ADAL" clId="{3BEAD26B-696F-4AB0-8AB6-BEA327B486B0}" dt="2023-05-07T18:47:08.520" v="2982" actId="47"/>
        <pc:sldMkLst>
          <pc:docMk/>
          <pc:sldMk cId="3938962495" sldId="265"/>
        </pc:sldMkLst>
      </pc:sldChg>
      <pc:sldChg chg="addSp delSp modSp new mod">
        <pc:chgData name="James Brodovsky" userId="b7da2bdb-a006-4dce-be34-af1cbcd34c62" providerId="ADAL" clId="{3BEAD26B-696F-4AB0-8AB6-BEA327B486B0}" dt="2023-05-07T19:01:11.232" v="3362" actId="1076"/>
        <pc:sldMkLst>
          <pc:docMk/>
          <pc:sldMk cId="2819483444" sldId="266"/>
        </pc:sldMkLst>
        <pc:spChg chg="del mod">
          <ac:chgData name="James Brodovsky" userId="b7da2bdb-a006-4dce-be34-af1cbcd34c62" providerId="ADAL" clId="{3BEAD26B-696F-4AB0-8AB6-BEA327B486B0}" dt="2023-05-07T18:45:40.938" v="2914" actId="931"/>
          <ac:spMkLst>
            <pc:docMk/>
            <pc:sldMk cId="2819483444" sldId="266"/>
            <ac:spMk id="2" creationId="{143DB355-C011-FB41-ED2A-D71CF4514626}"/>
          </ac:spMkLst>
        </pc:spChg>
        <pc:spChg chg="mod">
          <ac:chgData name="James Brodovsky" userId="b7da2bdb-a006-4dce-be34-af1cbcd34c62" providerId="ADAL" clId="{3BEAD26B-696F-4AB0-8AB6-BEA327B486B0}" dt="2023-05-07T18:47:44.001" v="2986" actId="20577"/>
          <ac:spMkLst>
            <pc:docMk/>
            <pc:sldMk cId="2819483444" sldId="266"/>
            <ac:spMk id="3" creationId="{2870598E-5404-66D8-DFD0-DEE590FE568C}"/>
          </ac:spMkLst>
        </pc:spChg>
        <pc:picChg chg="add mod modCrop">
          <ac:chgData name="James Brodovsky" userId="b7da2bdb-a006-4dce-be34-af1cbcd34c62" providerId="ADAL" clId="{3BEAD26B-696F-4AB0-8AB6-BEA327B486B0}" dt="2023-05-07T19:01:11.232" v="3362" actId="1076"/>
          <ac:picMkLst>
            <pc:docMk/>
            <pc:sldMk cId="2819483444" sldId="266"/>
            <ac:picMk id="5" creationId="{9AC02897-F8DB-5D5B-5292-92064EDEBA9D}"/>
          </ac:picMkLst>
        </pc:picChg>
      </pc:sldChg>
      <pc:sldChg chg="addSp delSp modSp new mod modClrScheme chgLayout">
        <pc:chgData name="James Brodovsky" userId="b7da2bdb-a006-4dce-be34-af1cbcd34c62" providerId="ADAL" clId="{3BEAD26B-696F-4AB0-8AB6-BEA327B486B0}" dt="2023-05-07T19:01:36.350" v="3392" actId="20577"/>
        <pc:sldMkLst>
          <pc:docMk/>
          <pc:sldMk cId="598517453" sldId="267"/>
        </pc:sldMkLst>
        <pc:spChg chg="mod ord">
          <ac:chgData name="James Brodovsky" userId="b7da2bdb-a006-4dce-be34-af1cbcd34c62" providerId="ADAL" clId="{3BEAD26B-696F-4AB0-8AB6-BEA327B486B0}" dt="2023-05-07T18:49:24.194" v="3057" actId="20577"/>
          <ac:spMkLst>
            <pc:docMk/>
            <pc:sldMk cId="598517453" sldId="267"/>
            <ac:spMk id="2" creationId="{6A99A532-AE01-063B-81D9-D631CE89D125}"/>
          </ac:spMkLst>
        </pc:spChg>
        <pc:spChg chg="mod ord">
          <ac:chgData name="James Brodovsky" userId="b7da2bdb-a006-4dce-be34-af1cbcd34c62" providerId="ADAL" clId="{3BEAD26B-696F-4AB0-8AB6-BEA327B486B0}" dt="2023-05-07T18:49:09.295" v="3037" actId="700"/>
          <ac:spMkLst>
            <pc:docMk/>
            <pc:sldMk cId="598517453" sldId="267"/>
            <ac:spMk id="3" creationId="{6F722C36-1EB4-6312-0ACF-DB2ABF51C47C}"/>
          </ac:spMkLst>
        </pc:spChg>
        <pc:spChg chg="mod ord">
          <ac:chgData name="James Brodovsky" userId="b7da2bdb-a006-4dce-be34-af1cbcd34c62" providerId="ADAL" clId="{3BEAD26B-696F-4AB0-8AB6-BEA327B486B0}" dt="2023-05-07T19:01:36.350" v="3392" actId="20577"/>
          <ac:spMkLst>
            <pc:docMk/>
            <pc:sldMk cId="598517453" sldId="267"/>
            <ac:spMk id="4" creationId="{0A8B5570-6801-A0C8-FD8C-2CD5F5D00368}"/>
          </ac:spMkLst>
        </pc:spChg>
        <pc:spChg chg="mod ord">
          <ac:chgData name="James Brodovsky" userId="b7da2bdb-a006-4dce-be34-af1cbcd34c62" providerId="ADAL" clId="{3BEAD26B-696F-4AB0-8AB6-BEA327B486B0}" dt="2023-05-07T19:01:31.158" v="3377" actId="20577"/>
          <ac:spMkLst>
            <pc:docMk/>
            <pc:sldMk cId="598517453" sldId="267"/>
            <ac:spMk id="5" creationId="{0F0E8A6B-6115-B9A5-CA83-06D53682E2D1}"/>
          </ac:spMkLst>
        </pc:spChg>
        <pc:spChg chg="mod ord">
          <ac:chgData name="James Brodovsky" userId="b7da2bdb-a006-4dce-be34-af1cbcd34c62" providerId="ADAL" clId="{3BEAD26B-696F-4AB0-8AB6-BEA327B486B0}" dt="2023-05-07T18:49:09.295" v="3037" actId="700"/>
          <ac:spMkLst>
            <pc:docMk/>
            <pc:sldMk cId="598517453" sldId="267"/>
            <ac:spMk id="6" creationId="{DB1412E8-23BF-B8D2-25BC-1F182D49D93E}"/>
          </ac:spMkLst>
        </pc:spChg>
        <pc:spChg chg="add del mod ord">
          <ac:chgData name="James Brodovsky" userId="b7da2bdb-a006-4dce-be34-af1cbcd34c62" providerId="ADAL" clId="{3BEAD26B-696F-4AB0-8AB6-BEA327B486B0}" dt="2023-05-07T18:49:09.295" v="3037" actId="700"/>
          <ac:spMkLst>
            <pc:docMk/>
            <pc:sldMk cId="598517453" sldId="267"/>
            <ac:spMk id="7" creationId="{03060F5A-EB4F-5AEA-9EA7-3ACDF034B367}"/>
          </ac:spMkLst>
        </pc:spChg>
        <pc:spChg chg="add mod ord">
          <ac:chgData name="James Brodovsky" userId="b7da2bdb-a006-4dce-be34-af1cbcd34c62" providerId="ADAL" clId="{3BEAD26B-696F-4AB0-8AB6-BEA327B486B0}" dt="2023-05-07T18:59:40.848" v="3251" actId="20577"/>
          <ac:spMkLst>
            <pc:docMk/>
            <pc:sldMk cId="598517453" sldId="267"/>
            <ac:spMk id="8" creationId="{49D90ABB-9723-DEE1-D1FF-2FA3146E07CD}"/>
          </ac:spMkLst>
        </pc:spChg>
        <pc:spChg chg="add mod ord">
          <ac:chgData name="James Brodovsky" userId="b7da2bdb-a006-4dce-be34-af1cbcd34c62" providerId="ADAL" clId="{3BEAD26B-696F-4AB0-8AB6-BEA327B486B0}" dt="2023-05-07T18:53:04.974" v="3145" actId="20577"/>
          <ac:spMkLst>
            <pc:docMk/>
            <pc:sldMk cId="598517453" sldId="267"/>
            <ac:spMk id="9" creationId="{2A47E7C3-0706-FF2B-4790-BADA8530D1B4}"/>
          </ac:spMkLst>
        </pc:spChg>
        <pc:spChg chg="add mod ord">
          <ac:chgData name="James Brodovsky" userId="b7da2bdb-a006-4dce-be34-af1cbcd34c62" providerId="ADAL" clId="{3BEAD26B-696F-4AB0-8AB6-BEA327B486B0}" dt="2023-05-07T18:49:29.766" v="3076" actId="20577"/>
          <ac:spMkLst>
            <pc:docMk/>
            <pc:sldMk cId="598517453" sldId="267"/>
            <ac:spMk id="10" creationId="{592402A1-4F82-4E64-AF8A-939C54E379BF}"/>
          </ac:spMkLst>
        </pc:spChg>
      </pc:sldChg>
      <pc:sldChg chg="new del">
        <pc:chgData name="James Brodovsky" userId="b7da2bdb-a006-4dce-be34-af1cbcd34c62" providerId="ADAL" clId="{3BEAD26B-696F-4AB0-8AB6-BEA327B486B0}" dt="2023-05-07T18:59:54.281" v="3253" actId="47"/>
        <pc:sldMkLst>
          <pc:docMk/>
          <pc:sldMk cId="1687438504" sldId="268"/>
        </pc:sldMkLst>
      </pc:sldChg>
      <pc:sldChg chg="addSp delSp modSp new mod">
        <pc:chgData name="James Brodovsky" userId="b7da2bdb-a006-4dce-be34-af1cbcd34c62" providerId="ADAL" clId="{3BEAD26B-696F-4AB0-8AB6-BEA327B486B0}" dt="2023-05-07T19:01:04.444" v="3361" actId="1076"/>
        <pc:sldMkLst>
          <pc:docMk/>
          <pc:sldMk cId="2609638101" sldId="269"/>
        </pc:sldMkLst>
        <pc:spChg chg="del mod">
          <ac:chgData name="James Brodovsky" userId="b7da2bdb-a006-4dce-be34-af1cbcd34c62" providerId="ADAL" clId="{3BEAD26B-696F-4AB0-8AB6-BEA327B486B0}" dt="2023-05-07T18:58:27.678" v="3212" actId="931"/>
          <ac:spMkLst>
            <pc:docMk/>
            <pc:sldMk cId="2609638101" sldId="269"/>
            <ac:spMk id="2" creationId="{C2E23432-01FE-E9FF-5888-F7B3F0BC7CFA}"/>
          </ac:spMkLst>
        </pc:spChg>
        <pc:spChg chg="mod">
          <ac:chgData name="James Brodovsky" userId="b7da2bdb-a006-4dce-be34-af1cbcd34c62" providerId="ADAL" clId="{3BEAD26B-696F-4AB0-8AB6-BEA327B486B0}" dt="2023-05-07T18:59:19.960" v="3239" actId="20577"/>
          <ac:spMkLst>
            <pc:docMk/>
            <pc:sldMk cId="2609638101" sldId="269"/>
            <ac:spMk id="3" creationId="{1B03DD82-8F1A-A29B-6E6E-B1BF887FE898}"/>
          </ac:spMkLst>
        </pc:spChg>
        <pc:picChg chg="add mod modCrop">
          <ac:chgData name="James Brodovsky" userId="b7da2bdb-a006-4dce-be34-af1cbcd34c62" providerId="ADAL" clId="{3BEAD26B-696F-4AB0-8AB6-BEA327B486B0}" dt="2023-05-07T19:01:04.444" v="3361" actId="1076"/>
          <ac:picMkLst>
            <pc:docMk/>
            <pc:sldMk cId="2609638101" sldId="269"/>
            <ac:picMk id="5" creationId="{C5C01065-D1C2-4C12-A1E8-31989ED9D8FC}"/>
          </ac:picMkLst>
        </pc:picChg>
      </pc:sldChg>
      <pc:sldChg chg="new del">
        <pc:chgData name="James Brodovsky" userId="b7da2bdb-a006-4dce-be34-af1cbcd34c62" providerId="ADAL" clId="{3BEAD26B-696F-4AB0-8AB6-BEA327B486B0}" dt="2023-05-07T19:01:45.117" v="3398" actId="47"/>
        <pc:sldMkLst>
          <pc:docMk/>
          <pc:sldMk cId="2908501790" sldId="270"/>
        </pc:sldMkLst>
      </pc:sldChg>
      <pc:sldChg chg="modSp add mod ord">
        <pc:chgData name="James Brodovsky" userId="b7da2bdb-a006-4dce-be34-af1cbcd34c62" providerId="ADAL" clId="{3BEAD26B-696F-4AB0-8AB6-BEA327B486B0}" dt="2023-05-07T19:03:50.431" v="3626" actId="20577"/>
        <pc:sldMkLst>
          <pc:docMk/>
          <pc:sldMk cId="361305780" sldId="271"/>
        </pc:sldMkLst>
        <pc:spChg chg="mod">
          <ac:chgData name="James Brodovsky" userId="b7da2bdb-a006-4dce-be34-af1cbcd34c62" providerId="ADAL" clId="{3BEAD26B-696F-4AB0-8AB6-BEA327B486B0}" dt="2023-05-07T19:03:50.431" v="3626" actId="20577"/>
          <ac:spMkLst>
            <pc:docMk/>
            <pc:sldMk cId="361305780" sldId="271"/>
            <ac:spMk id="2" creationId="{6E68BE6C-29B3-95A6-929F-9D92590D515B}"/>
          </ac:spMkLst>
        </pc:spChg>
        <pc:spChg chg="mod">
          <ac:chgData name="James Brodovsky" userId="b7da2bdb-a006-4dce-be34-af1cbcd34c62" providerId="ADAL" clId="{3BEAD26B-696F-4AB0-8AB6-BEA327B486B0}" dt="2023-05-07T19:01:57.696" v="3433" actId="14100"/>
          <ac:spMkLst>
            <pc:docMk/>
            <pc:sldMk cId="361305780" sldId="271"/>
            <ac:spMk id="3" creationId="{800D2DA0-D61C-08CB-D4CA-1CE1C8627F7A}"/>
          </ac:spMkLst>
        </pc:spChg>
      </pc:sldChg>
      <pc:sldChg chg="modSp new del mod">
        <pc:chgData name="James Brodovsky" userId="b7da2bdb-a006-4dce-be34-af1cbcd34c62" providerId="ADAL" clId="{3BEAD26B-696F-4AB0-8AB6-BEA327B486B0}" dt="2023-05-07T19:04:06.508" v="3657" actId="47"/>
        <pc:sldMkLst>
          <pc:docMk/>
          <pc:sldMk cId="3459720689" sldId="272"/>
        </pc:sldMkLst>
        <pc:spChg chg="mod">
          <ac:chgData name="James Brodovsky" userId="b7da2bdb-a006-4dce-be34-af1cbcd34c62" providerId="ADAL" clId="{3BEAD26B-696F-4AB0-8AB6-BEA327B486B0}" dt="2023-05-07T19:04:02.251" v="3655" actId="20577"/>
          <ac:spMkLst>
            <pc:docMk/>
            <pc:sldMk cId="3459720689" sldId="272"/>
            <ac:spMk id="3" creationId="{88200B15-1757-4F12-9E2C-C21B1BC84721}"/>
          </ac:spMkLst>
        </pc:spChg>
      </pc:sldChg>
      <pc:sldChg chg="modSp add mod">
        <pc:chgData name="James Brodovsky" userId="b7da2bdb-a006-4dce-be34-af1cbcd34c62" providerId="ADAL" clId="{3BEAD26B-696F-4AB0-8AB6-BEA327B486B0}" dt="2023-05-07T19:05:47.743" v="3913" actId="20577"/>
        <pc:sldMkLst>
          <pc:docMk/>
          <pc:sldMk cId="1522288103" sldId="273"/>
        </pc:sldMkLst>
        <pc:spChg chg="mod">
          <ac:chgData name="James Brodovsky" userId="b7da2bdb-a006-4dce-be34-af1cbcd34c62" providerId="ADAL" clId="{3BEAD26B-696F-4AB0-8AB6-BEA327B486B0}" dt="2023-05-07T19:05:47.743" v="3913" actId="20577"/>
          <ac:spMkLst>
            <pc:docMk/>
            <pc:sldMk cId="1522288103" sldId="273"/>
            <ac:spMk id="2" creationId="{6E68BE6C-29B3-95A6-929F-9D92590D515B}"/>
          </ac:spMkLst>
        </pc:spChg>
      </pc:sldChg>
      <pc:sldChg chg="modSp add mod">
        <pc:chgData name="James Brodovsky" userId="b7da2bdb-a006-4dce-be34-af1cbcd34c62" providerId="ADAL" clId="{3BEAD26B-696F-4AB0-8AB6-BEA327B486B0}" dt="2023-05-07T19:08:12.025" v="4283" actId="20577"/>
        <pc:sldMkLst>
          <pc:docMk/>
          <pc:sldMk cId="901877223" sldId="274"/>
        </pc:sldMkLst>
        <pc:spChg chg="mod">
          <ac:chgData name="James Brodovsky" userId="b7da2bdb-a006-4dce-be34-af1cbcd34c62" providerId="ADAL" clId="{3BEAD26B-696F-4AB0-8AB6-BEA327B486B0}" dt="2023-05-07T19:08:12.025" v="4283" actId="20577"/>
          <ac:spMkLst>
            <pc:docMk/>
            <pc:sldMk cId="901877223" sldId="274"/>
            <ac:spMk id="2" creationId="{6E68BE6C-29B3-95A6-929F-9D92590D515B}"/>
          </ac:spMkLst>
        </pc:spChg>
      </pc:sldChg>
      <pc:sldChg chg="new del">
        <pc:chgData name="James Brodovsky" userId="b7da2bdb-a006-4dce-be34-af1cbcd34c62" providerId="ADAL" clId="{3BEAD26B-696F-4AB0-8AB6-BEA327B486B0}" dt="2023-05-07T19:06:36.648" v="3915" actId="47"/>
        <pc:sldMkLst>
          <pc:docMk/>
          <pc:sldMk cId="3030240742" sldId="274"/>
        </pc:sldMkLst>
      </pc:sldChg>
      <pc:sldChg chg="addSp delSp modSp new mod">
        <pc:chgData name="James Brodovsky" userId="b7da2bdb-a006-4dce-be34-af1cbcd34c62" providerId="ADAL" clId="{3BEAD26B-696F-4AB0-8AB6-BEA327B486B0}" dt="2023-05-07T19:09:35.002" v="4373" actId="20577"/>
        <pc:sldMkLst>
          <pc:docMk/>
          <pc:sldMk cId="519134091" sldId="275"/>
        </pc:sldMkLst>
        <pc:spChg chg="add del">
          <ac:chgData name="James Brodovsky" userId="b7da2bdb-a006-4dce-be34-af1cbcd34c62" providerId="ADAL" clId="{3BEAD26B-696F-4AB0-8AB6-BEA327B486B0}" dt="2023-05-07T19:08:53.047" v="4298" actId="3680"/>
          <ac:spMkLst>
            <pc:docMk/>
            <pc:sldMk cId="519134091" sldId="275"/>
            <ac:spMk id="2" creationId="{16D27072-89F6-8866-6BB1-DAD6F423E1CC}"/>
          </ac:spMkLst>
        </pc:spChg>
        <pc:spChg chg="mod">
          <ac:chgData name="James Brodovsky" userId="b7da2bdb-a006-4dce-be34-af1cbcd34c62" providerId="ADAL" clId="{3BEAD26B-696F-4AB0-8AB6-BEA327B486B0}" dt="2023-05-07T19:08:20.380" v="4291" actId="20577"/>
          <ac:spMkLst>
            <pc:docMk/>
            <pc:sldMk cId="519134091" sldId="275"/>
            <ac:spMk id="3" creationId="{4251516F-F9F6-E06C-0A16-6E6B1345E052}"/>
          </ac:spMkLst>
        </pc:spChg>
        <pc:graphicFrameChg chg="add del mod ord modGraphic">
          <ac:chgData name="James Brodovsky" userId="b7da2bdb-a006-4dce-be34-af1cbcd34c62" providerId="ADAL" clId="{3BEAD26B-696F-4AB0-8AB6-BEA327B486B0}" dt="2023-05-07T19:08:32.486" v="4293" actId="3680"/>
          <ac:graphicFrameMkLst>
            <pc:docMk/>
            <pc:sldMk cId="519134091" sldId="275"/>
            <ac:graphicFrameMk id="7" creationId="{1EFCED44-62FC-4CE5-AF61-14CE14B47FE2}"/>
          </ac:graphicFrameMkLst>
        </pc:graphicFrameChg>
        <pc:graphicFrameChg chg="add del mod ord modGraphic">
          <ac:chgData name="James Brodovsky" userId="b7da2bdb-a006-4dce-be34-af1cbcd34c62" providerId="ADAL" clId="{3BEAD26B-696F-4AB0-8AB6-BEA327B486B0}" dt="2023-05-07T19:08:39.424" v="4295" actId="3680"/>
          <ac:graphicFrameMkLst>
            <pc:docMk/>
            <pc:sldMk cId="519134091" sldId="275"/>
            <ac:graphicFrameMk id="8" creationId="{E1B49013-61F6-F897-0030-C749DE989880}"/>
          </ac:graphicFrameMkLst>
        </pc:graphicFrameChg>
        <pc:graphicFrameChg chg="add del mod ord modGraphic">
          <ac:chgData name="James Brodovsky" userId="b7da2bdb-a006-4dce-be34-af1cbcd34c62" providerId="ADAL" clId="{3BEAD26B-696F-4AB0-8AB6-BEA327B486B0}" dt="2023-05-07T19:08:49.908" v="4297" actId="3680"/>
          <ac:graphicFrameMkLst>
            <pc:docMk/>
            <pc:sldMk cId="519134091" sldId="275"/>
            <ac:graphicFrameMk id="9" creationId="{7B83AE65-9E80-5F49-810E-3C2E04DEC34C}"/>
          </ac:graphicFrameMkLst>
        </pc:graphicFrameChg>
        <pc:graphicFrameChg chg="add mod ord modGraphic">
          <ac:chgData name="James Brodovsky" userId="b7da2bdb-a006-4dce-be34-af1cbcd34c62" providerId="ADAL" clId="{3BEAD26B-696F-4AB0-8AB6-BEA327B486B0}" dt="2023-05-07T19:09:35.002" v="4373" actId="20577"/>
          <ac:graphicFrameMkLst>
            <pc:docMk/>
            <pc:sldMk cId="519134091" sldId="275"/>
            <ac:graphicFrameMk id="10" creationId="{A0717F94-E94E-F74A-6781-72A46A9F11FF}"/>
          </ac:graphicFrameMkLst>
        </pc:graphicFrameChg>
      </pc:sldChg>
      <pc:sldChg chg="new del">
        <pc:chgData name="James Brodovsky" userId="b7da2bdb-a006-4dce-be34-af1cbcd34c62" providerId="ADAL" clId="{3BEAD26B-696F-4AB0-8AB6-BEA327B486B0}" dt="2023-05-07T19:09:52.879" v="4375" actId="47"/>
        <pc:sldMkLst>
          <pc:docMk/>
          <pc:sldMk cId="2279860496" sldId="276"/>
        </pc:sldMkLst>
      </pc:sldChg>
      <pc:sldChg chg="del">
        <pc:chgData name="James Brodovsky" userId="b7da2bdb-a006-4dce-be34-af1cbcd34c62" providerId="ADAL" clId="{3BEAD26B-696F-4AB0-8AB6-BEA327B486B0}" dt="2023-05-07T15:30:37.552" v="5" actId="47"/>
        <pc:sldMkLst>
          <pc:docMk/>
          <pc:sldMk cId="3622761875" sldId="321"/>
        </pc:sldMkLst>
      </pc:sldChg>
      <pc:sldChg chg="del">
        <pc:chgData name="James Brodovsky" userId="b7da2bdb-a006-4dce-be34-af1cbcd34c62" providerId="ADAL" clId="{3BEAD26B-696F-4AB0-8AB6-BEA327B486B0}" dt="2023-05-07T15:30:36.926" v="0" actId="47"/>
        <pc:sldMkLst>
          <pc:docMk/>
          <pc:sldMk cId="2605473726" sldId="335"/>
        </pc:sldMkLst>
      </pc:sldChg>
      <pc:sldChg chg="del">
        <pc:chgData name="James Brodovsky" userId="b7da2bdb-a006-4dce-be34-af1cbcd34c62" providerId="ADAL" clId="{3BEAD26B-696F-4AB0-8AB6-BEA327B486B0}" dt="2023-05-07T15:30:37.661" v="7" actId="47"/>
        <pc:sldMkLst>
          <pc:docMk/>
          <pc:sldMk cId="3285891305" sldId="342"/>
        </pc:sldMkLst>
      </pc:sldChg>
      <pc:sldChg chg="del">
        <pc:chgData name="James Brodovsky" userId="b7da2bdb-a006-4dce-be34-af1cbcd34c62" providerId="ADAL" clId="{3BEAD26B-696F-4AB0-8AB6-BEA327B486B0}" dt="2023-05-07T15:30:37.427" v="2" actId="47"/>
        <pc:sldMkLst>
          <pc:docMk/>
          <pc:sldMk cId="4017832845" sldId="343"/>
        </pc:sldMkLst>
      </pc:sldChg>
      <pc:sldChg chg="del">
        <pc:chgData name="James Brodovsky" userId="b7da2bdb-a006-4dce-be34-af1cbcd34c62" providerId="ADAL" clId="{3BEAD26B-696F-4AB0-8AB6-BEA327B486B0}" dt="2023-05-07T15:30:37.583" v="6" actId="47"/>
        <pc:sldMkLst>
          <pc:docMk/>
          <pc:sldMk cId="3398884788" sldId="344"/>
        </pc:sldMkLst>
      </pc:sldChg>
      <pc:sldChg chg="del">
        <pc:chgData name="James Brodovsky" userId="b7da2bdb-a006-4dce-be34-af1cbcd34c62" providerId="ADAL" clId="{3BEAD26B-696F-4AB0-8AB6-BEA327B486B0}" dt="2023-05-07T15:30:37.473" v="3" actId="47"/>
        <pc:sldMkLst>
          <pc:docMk/>
          <pc:sldMk cId="2072174477" sldId="346"/>
        </pc:sldMkLst>
      </pc:sldChg>
      <pc:sldChg chg="del">
        <pc:chgData name="James Brodovsky" userId="b7da2bdb-a006-4dce-be34-af1cbcd34c62" providerId="ADAL" clId="{3BEAD26B-696F-4AB0-8AB6-BEA327B486B0}" dt="2023-05-07T15:30:37.536" v="4" actId="47"/>
        <pc:sldMkLst>
          <pc:docMk/>
          <pc:sldMk cId="2351439976" sldId="347"/>
        </pc:sldMkLst>
      </pc:sldChg>
      <pc:sldChg chg="del">
        <pc:chgData name="James Brodovsky" userId="b7da2bdb-a006-4dce-be34-af1cbcd34c62" providerId="ADAL" clId="{3BEAD26B-696F-4AB0-8AB6-BEA327B486B0}" dt="2023-05-07T15:30:37.677" v="8" actId="47"/>
        <pc:sldMkLst>
          <pc:docMk/>
          <pc:sldMk cId="2381825828" sldId="348"/>
        </pc:sldMkLst>
      </pc:sldChg>
      <pc:sldChg chg="del">
        <pc:chgData name="James Brodovsky" userId="b7da2bdb-a006-4dce-be34-af1cbcd34c62" providerId="ADAL" clId="{3BEAD26B-696F-4AB0-8AB6-BEA327B486B0}" dt="2023-05-07T15:30:37.802" v="12" actId="47"/>
        <pc:sldMkLst>
          <pc:docMk/>
          <pc:sldMk cId="1743235640" sldId="350"/>
        </pc:sldMkLst>
      </pc:sldChg>
      <pc:sldChg chg="del">
        <pc:chgData name="James Brodovsky" userId="b7da2bdb-a006-4dce-be34-af1cbcd34c62" providerId="ADAL" clId="{3BEAD26B-696F-4AB0-8AB6-BEA327B486B0}" dt="2023-05-07T15:30:37.395" v="1" actId="47"/>
        <pc:sldMkLst>
          <pc:docMk/>
          <pc:sldMk cId="738577510" sldId="351"/>
        </pc:sldMkLst>
      </pc:sldChg>
      <pc:sldChg chg="del">
        <pc:chgData name="James Brodovsky" userId="b7da2bdb-a006-4dce-be34-af1cbcd34c62" providerId="ADAL" clId="{3BEAD26B-696F-4AB0-8AB6-BEA327B486B0}" dt="2023-05-07T15:30:37.708" v="9" actId="47"/>
        <pc:sldMkLst>
          <pc:docMk/>
          <pc:sldMk cId="244918457" sldId="352"/>
        </pc:sldMkLst>
      </pc:sldChg>
      <pc:sldChg chg="del">
        <pc:chgData name="James Brodovsky" userId="b7da2bdb-a006-4dce-be34-af1cbcd34c62" providerId="ADAL" clId="{3BEAD26B-696F-4AB0-8AB6-BEA327B486B0}" dt="2023-05-07T15:30:37.740" v="10" actId="47"/>
        <pc:sldMkLst>
          <pc:docMk/>
          <pc:sldMk cId="3466443543" sldId="353"/>
        </pc:sldMkLst>
      </pc:sldChg>
      <pc:sldChg chg="del">
        <pc:chgData name="James Brodovsky" userId="b7da2bdb-a006-4dce-be34-af1cbcd34c62" providerId="ADAL" clId="{3BEAD26B-696F-4AB0-8AB6-BEA327B486B0}" dt="2023-05-07T15:30:37.756" v="11" actId="47"/>
        <pc:sldMkLst>
          <pc:docMk/>
          <pc:sldMk cId="1696792912" sldId="35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07-May-23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028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Plotted data with associated class colorations. Lots of background noise, but events specifically tend to be at higher amplitudes over 10. I can visually see 7 clusters so it appears that events so a simple clustering mechanism should be sufficient to segment the data.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086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chose DBSCAN as my clustering method. 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DBSCAN is </a:t>
            </a:r>
            <a:r>
              <a:rPr lang="en-US" b="0" i="0" dirty="0">
                <a:solidFill>
                  <a:srgbClr val="040C28"/>
                </a:solidFill>
                <a:effectLst/>
                <a:latin typeface="Google Sans"/>
              </a:rPr>
              <a:t>a density-based clustering algorithm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 that works on the assumption that clusters are dense regions in space separated by regions of lower density. DBSCAN successfully got 7/8 of the classes from this sample.</a:t>
            </a:r>
          </a:p>
          <a:p>
            <a:endParaRPr lang="en-US" b="0" i="0" dirty="0">
              <a:solidFill>
                <a:srgbClr val="202124"/>
              </a:solidFill>
              <a:effectLst/>
              <a:latin typeface="Google Sans"/>
            </a:endParaRPr>
          </a:p>
          <a:p>
            <a:r>
              <a:rPr lang="en-US" dirty="0"/>
              <a:t>Clusters now come in the form of a list of points all with a time, amplitude, and classification. Start and stop times are easily resolved by finding the minimum and maximum time value. I took overall cluster classification by taking the mode of the point-by-point 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492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812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31DFB3-42E8-9540-92FB-4AE3F4203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0" y="1"/>
            <a:ext cx="11158847" cy="58248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3C1B90-0A14-7B4B-B05B-357A6A88291E}"/>
              </a:ext>
            </a:extLst>
          </p:cNvPr>
          <p:cNvCxnSpPr>
            <a:cxnSpLocks/>
          </p:cNvCxnSpPr>
          <p:nvPr userDrawn="1"/>
        </p:nvCxnSpPr>
        <p:spPr>
          <a:xfrm>
            <a:off x="1036261" y="4159793"/>
            <a:ext cx="10122586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90097E88-8912-8A4F-9D00-BDA132434FE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033153" y="4728131"/>
            <a:ext cx="7806047" cy="2811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58E2CE6-6A25-40B9-BD31-82C750738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313" y="1656344"/>
            <a:ext cx="7805737" cy="2113466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91C010F4-E1E5-354F-9B4A-6253D3DC2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6641" y="3044590"/>
            <a:ext cx="4868860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285750" indent="-285750">
              <a:buFont typeface="Wingdings" pitchFamily="2" charset="2"/>
              <a:buChar char="§"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C2F7C8C0-EB32-3C44-930E-DE05403C543A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285649" y="3044590"/>
            <a:ext cx="4868860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285750" indent="-285750">
              <a:buFont typeface="Wingdings" pitchFamily="2" charset="2"/>
              <a:buChar char="§"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06473F2-000A-7C44-9048-A0C0D4B65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6A0597E-7AE3-F242-9DDF-F678A5E11458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EAB7162A-656B-3447-976F-951853C325A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41616" y="2328554"/>
            <a:ext cx="4963884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C8B98E47-9A5A-E54C-A093-86D516AAD0F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58199" y="2328554"/>
            <a:ext cx="4868860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274C5-9C2D-4A46-AEAE-9DBE1C417477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19017-8DD9-4B28-B0F1-E82FFB8C1DFB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0BFF08-A844-4449-9EC2-5B6B6C2D62AF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75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2476683E-62F2-7746-A136-3A729C70D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6641" y="3052691"/>
            <a:ext cx="3078159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285750" indent="-285750">
              <a:buFont typeface="Wingdings" pitchFamily="2" charset="2"/>
              <a:buChar char="§"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EF5BDE3-656A-414E-BE18-702CA738A9D2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039099" y="3044590"/>
            <a:ext cx="3115409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285750" indent="-285750">
              <a:buFont typeface="Wingdings" pitchFamily="2" charset="2"/>
              <a:buChar char="§"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EAADDF0-090D-2C4F-BE2D-160C2C550298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539760" y="3044590"/>
            <a:ext cx="3115409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285750" indent="-285750">
              <a:buFont typeface="Wingdings" pitchFamily="2" charset="2"/>
              <a:buChar char="§"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3E0EAFBC-DE77-7648-95EC-91DDA529F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2A16A97-402E-8040-9B48-1B6ED23ABC4F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B4BD319C-69C3-3D46-977C-F80FD35E3C6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41616" y="2328554"/>
            <a:ext cx="3173184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4F6FB95E-AD0D-3843-8241-AB907F5915C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466252" y="2328554"/>
            <a:ext cx="3115409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CC85BB87-C622-304F-9F58-8716188AA54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933114" y="2328554"/>
            <a:ext cx="3115409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C6B0B5-56D6-429D-BC3A-5E501EDADA8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8DFE9-DB89-4EB9-9FB1-D484EC0C1B58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C09F4-4087-4A1E-B8B8-85A748DC901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80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80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5D6FA74B-53F8-584F-85D3-47FB14D40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C152369-C198-1E48-8F65-F6AC0534DFF6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921E4-02B0-3748-9844-933F710058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2321923"/>
            <a:ext cx="4876800" cy="3825952"/>
          </a:xfrm>
          <a:prstGeom prst="rect">
            <a:avLst/>
          </a:prstGeo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43048678-0BD6-C448-8690-BD61FC6095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48400" y="2286000"/>
            <a:ext cx="4876800" cy="2746375"/>
          </a:xfrm>
          <a:prstGeom prst="rect">
            <a:avLst/>
          </a:prstGeo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C8134C-ADB9-4E1C-97DD-12E5DE2C775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0C24D-14BB-46C9-A4C2-DB15E4FB9B2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33D085-5F13-41E2-9C46-08E3E2846CC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897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B35C0DBA-B958-984A-8540-551D3604D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7107" y="999068"/>
            <a:ext cx="48768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0C9ECF50-A899-D84A-8DA7-545D7B1945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57107" y="2286003"/>
            <a:ext cx="4876800" cy="233272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C23E260-2F88-C54F-893E-80966D14934A}"/>
              </a:ext>
            </a:extLst>
          </p:cNvPr>
          <p:cNvCxnSpPr>
            <a:cxnSpLocks/>
          </p:cNvCxnSpPr>
          <p:nvPr userDrawn="1"/>
        </p:nvCxnSpPr>
        <p:spPr>
          <a:xfrm>
            <a:off x="6261560" y="1869925"/>
            <a:ext cx="4872347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41785DC-164D-344A-8D61-85C59CABEC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990600"/>
            <a:ext cx="4837176" cy="48371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13">
            <a:extLst>
              <a:ext uri="{FF2B5EF4-FFF2-40B4-BE49-F238E27FC236}">
                <a16:creationId xmlns:a16="http://schemas.microsoft.com/office/drawing/2014/main" id="{8B57D363-927D-CE43-AD8A-2F5E6CC59E9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57107" y="4659581"/>
            <a:ext cx="4876800" cy="543031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2FDBC3-20E9-45B6-850D-2F34EA22D1B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C17A152-7FD0-42FA-9937-8667D4B7515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687AABD-BCAB-4325-8510-954CAAD92A9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415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7687ADE-BAA9-634F-96B8-ACF4EE9BDF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0" y="-6836"/>
            <a:ext cx="11158847" cy="58248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2286000"/>
            <a:ext cx="7810499" cy="29045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BEC4E73-6A9F-2F46-89D1-559CE56C12BE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8BFD865-74BB-5B40-8DA8-7D7B921A7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5A4B708A-874B-4F75-A235-6908EB43FA8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71D589B3-67A1-4B39-9EEF-2FB7AB10ECE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31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B35C0DBA-B958-984A-8540-551D3604D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48768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0C9ECF50-A899-D84A-8DA7-545D7B1945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8700" y="2286003"/>
            <a:ext cx="4876800" cy="35686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C23E260-2F88-C54F-893E-80966D14934A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69925"/>
            <a:ext cx="4872347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41785DC-164D-344A-8D61-85C59CABEC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54824" y="990600"/>
            <a:ext cx="4837176" cy="48371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E1D3B9-B2D1-4927-BE44-8408FBD84C0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7447116-BCE7-456E-88B8-96ADC76E5FC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3B6347-A35F-4216-9988-7393E598E12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165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D808B2-C5CA-FE45-B556-461D856BF7A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425CA9F-967F-1545-8E32-09F4DB0F04F6}"/>
              </a:ext>
            </a:extLst>
          </p:cNvPr>
          <p:cNvCxnSpPr>
            <a:cxnSpLocks/>
          </p:cNvCxnSpPr>
          <p:nvPr userDrawn="1"/>
        </p:nvCxnSpPr>
        <p:spPr>
          <a:xfrm flipV="1">
            <a:off x="1044475" y="1862667"/>
            <a:ext cx="10103049" cy="867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69DD4EBD-237B-7245-A9C2-A37674E23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5779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BA6D65B-10A2-D743-9FFA-D14B8696F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0" y="-6836"/>
            <a:ext cx="11158847" cy="58248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  <p:sp>
        <p:nvSpPr>
          <p:cNvPr id="10" name="Chart Placeholder 3">
            <a:extLst>
              <a:ext uri="{FF2B5EF4-FFF2-40B4-BE49-F238E27FC236}">
                <a16:creationId xmlns:a16="http://schemas.microsoft.com/office/drawing/2014/main" id="{FCB9F5CF-0F1D-284B-B997-AC308FED47B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951345" y="2286000"/>
            <a:ext cx="9145155" cy="31649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5652B48-7CDD-5645-B29B-54727CA5F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0F4C76-2690-7448-8D03-9692C2BB1016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C09B5-CD25-4B65-9120-D8EBD79ABC8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6281DE-BBF4-4AA1-B110-DC418232A01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9333A-6926-414D-9C9D-B62395A38A8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658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  <p15:guide id="6" pos="63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855E5B9-5A63-2D46-8653-3FD1F538F5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0" y="4453"/>
            <a:ext cx="11158847" cy="582484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03FB492B-801F-1741-BD1B-89F9C6BFF0EC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1028700" y="2423161"/>
            <a:ext cx="9067800" cy="222740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74545B3-0290-D848-BDB5-811BC52BD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10096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3709460-09E4-854A-889B-491A934DE40F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749A19-BE29-4599-ABBE-E7C61FF9EE3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8F30C11-6611-47E2-9CF7-8EE77F4CD10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AF710E8-4CE9-4D79-8121-DD559D321EC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033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  <p15:guide id="6" pos="63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6A99595-F780-594B-8C36-E4E5AF5E1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0" y="-6836"/>
            <a:ext cx="11158847" cy="58248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4AFB169-81B7-454B-BE19-407333C86F3B}"/>
              </a:ext>
            </a:extLst>
          </p:cNvPr>
          <p:cNvCxnSpPr>
            <a:cxnSpLocks/>
          </p:cNvCxnSpPr>
          <p:nvPr userDrawn="1"/>
        </p:nvCxnSpPr>
        <p:spPr>
          <a:xfrm>
            <a:off x="2184935" y="1874704"/>
            <a:ext cx="8973912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2304344"/>
            <a:ext cx="7810500" cy="29892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50000"/>
              </a:lnSpc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A06611-233D-45FA-A146-AB9D4F4A78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1525" y="978781"/>
            <a:ext cx="1589372" cy="1325563"/>
          </a:xfrm>
          <a:prstGeom prst="rect">
            <a:avLst/>
          </a:prstGeom>
        </p:spPr>
        <p:txBody>
          <a:bodyPr/>
          <a:lstStyle>
            <a:lvl1pPr>
              <a:defRPr sz="20000"/>
            </a:lvl1pPr>
          </a:lstStyle>
          <a:p>
            <a:r>
              <a:rPr lang="en-US" dirty="0"/>
              <a:t>“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4887C6-2D97-4388-AA65-CEEA6591BFB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F84EFA-1D77-40D3-B5AC-6652DC26F0E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13CA07C-1BC2-4B16-8557-27C373CFCE9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44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FAD8BFA-14F6-F54A-AB64-29F9F7616A7D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4640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28700" y="475275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4">
            <a:extLst>
              <a:ext uri="{FF2B5EF4-FFF2-40B4-BE49-F238E27FC236}">
                <a16:creationId xmlns:a16="http://schemas.microsoft.com/office/drawing/2014/main" id="{892AA37C-BA0F-9C4F-B098-EDFE391C47D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84600" y="4332486"/>
            <a:ext cx="1828800" cy="4012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EEAAAC92-F1DA-6847-8D56-1ACCD5E3B0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84600" y="475275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F4E4153D-E2B3-7D4A-8D92-FF6597B2FB5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31512" y="4313436"/>
            <a:ext cx="1828800" cy="42027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0D6B703A-5BF6-744F-A3D3-C65E3F8B3B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531512" y="4752757"/>
            <a:ext cx="1828800" cy="55245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982A9FE5-981A-B340-B8F8-D2DB83C1960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296400" y="4332486"/>
            <a:ext cx="1828800" cy="42027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594B2391-B4C8-5542-8285-39BAD874EC1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296400" y="4752757"/>
            <a:ext cx="1828800" cy="55245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Picture Placeholder 25">
            <a:extLst>
              <a:ext uri="{FF2B5EF4-FFF2-40B4-BE49-F238E27FC236}">
                <a16:creationId xmlns:a16="http://schemas.microsoft.com/office/drawing/2014/main" id="{A2D87BC1-884E-CD4E-BABF-B7AF4DF7869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028700" y="2308936"/>
            <a:ext cx="1828800" cy="183159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id="{DB0763B3-E65F-8A47-AA7C-C9A56C50600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784600" y="2308936"/>
            <a:ext cx="1828800" cy="183159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9" name="Picture Placeholder 25">
            <a:extLst>
              <a:ext uri="{FF2B5EF4-FFF2-40B4-BE49-F238E27FC236}">
                <a16:creationId xmlns:a16="http://schemas.microsoft.com/office/drawing/2014/main" id="{1E0F47CF-6DE7-F745-B9D8-55421009AF4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540500" y="2308936"/>
            <a:ext cx="1828800" cy="183159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25">
            <a:extLst>
              <a:ext uri="{FF2B5EF4-FFF2-40B4-BE49-F238E27FC236}">
                <a16:creationId xmlns:a16="http://schemas.microsoft.com/office/drawing/2014/main" id="{B4621956-6AB4-E346-8900-9AE2A51ADBC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9296400" y="2314278"/>
            <a:ext cx="1828800" cy="183159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3B64062A-6292-0441-95CB-9A91F49DB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3883EC-FACE-4093-9976-8B0D4C8BEBCC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2611EE2-9C8D-405E-9ABF-8EFD1E1D6BB5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FE126EB-13BB-4830-A999-3778C11747A6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632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 userDrawn="1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  <p15:guide id="8" orient="horz" pos="3072" userDrawn="1">
          <p15:clr>
            <a:srgbClr val="FBAE40"/>
          </p15:clr>
        </p15:guide>
        <p15:guide id="13" pos="6384" userDrawn="1">
          <p15:clr>
            <a:srgbClr val="FBAE40"/>
          </p15:clr>
        </p15:guide>
        <p15:guide id="14" orient="horz" pos="321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id="{A116A2E3-682D-BD4F-9FC9-4546B0C9A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D64AC08-85A6-6F44-88B4-3FAE91B70C1B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1056DE-470B-C64D-99AE-5039A021EC5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41616" y="2328553"/>
            <a:ext cx="2286000" cy="911029"/>
          </a:xfrm>
          <a:prstGeom prst="rect">
            <a:avLst/>
          </a:prstGeom>
        </p:spPr>
        <p:txBody>
          <a:bodyPr/>
          <a:lstStyle>
            <a:lvl1pPr>
              <a:buNone/>
              <a:defRPr sz="18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4ADA9C53-0DC4-4D43-B80C-9B0A9E0EBDE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672" y="2328553"/>
            <a:ext cx="2286000" cy="911029"/>
          </a:xfrm>
          <a:prstGeom prst="rect">
            <a:avLst/>
          </a:prstGeom>
        </p:spPr>
        <p:txBody>
          <a:bodyPr/>
          <a:lstStyle>
            <a:lvl1pPr>
              <a:buNone/>
              <a:defRPr sz="18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F8E68047-DF25-AB45-A0F0-F4DFE23516C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06672" y="3336211"/>
            <a:ext cx="2286000" cy="24909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61DB1B27-14E7-1549-BDAA-6DD31A1B1FC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839200" y="2328553"/>
            <a:ext cx="2286000" cy="911029"/>
          </a:xfrm>
          <a:prstGeom prst="rect">
            <a:avLst/>
          </a:prstGeom>
        </p:spPr>
        <p:txBody>
          <a:bodyPr/>
          <a:lstStyle>
            <a:lvl1pPr>
              <a:buNone/>
              <a:defRPr sz="18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4">
            <a:extLst>
              <a:ext uri="{FF2B5EF4-FFF2-40B4-BE49-F238E27FC236}">
                <a16:creationId xmlns:a16="http://schemas.microsoft.com/office/drawing/2014/main" id="{69D66743-22F2-C84F-9FD2-F350766D6CD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839200" y="3331030"/>
            <a:ext cx="2286000" cy="246653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4A38EF55-8739-4A40-A228-67296EA938B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574144" y="2328553"/>
            <a:ext cx="2286000" cy="911029"/>
          </a:xfrm>
          <a:prstGeom prst="rect">
            <a:avLst/>
          </a:prstGeom>
        </p:spPr>
        <p:txBody>
          <a:bodyPr/>
          <a:lstStyle>
            <a:lvl1pPr>
              <a:buNone/>
              <a:defRPr sz="18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4">
            <a:extLst>
              <a:ext uri="{FF2B5EF4-FFF2-40B4-BE49-F238E27FC236}">
                <a16:creationId xmlns:a16="http://schemas.microsoft.com/office/drawing/2014/main" id="{268DC74C-B0F9-2649-BEC3-BBA0BD73765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557921" y="3331029"/>
            <a:ext cx="2286000" cy="24665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B1422B-E6C5-43B2-9F2B-DECEB381214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68377" y="3331029"/>
            <a:ext cx="2286000" cy="246697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C81DA9-1713-43A7-A2CF-A9525B11AF43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76A8F0-5D79-4C8A-9966-308409EB26B0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85BAE5-43DA-49F0-89E6-66D549C5238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560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  <p15:guide id="14" pos="148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79F22C8-3EAB-425F-ADBA-3A162D8202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30818" y="6292334"/>
            <a:ext cx="1522982" cy="18288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C4B4F87-0B31-4EDA-8270-4233B0D8F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298180" y="6294120"/>
            <a:ext cx="1462788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05EC255-976A-48BF-A8A0-1ECEBDFBB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3500" y="6292334"/>
            <a:ext cx="41275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74" r:id="rId2"/>
    <p:sldLayoutId id="2147483673" r:id="rId3"/>
    <p:sldLayoutId id="2147483671" r:id="rId4"/>
    <p:sldLayoutId id="2147483678" r:id="rId5"/>
    <p:sldLayoutId id="2147483676" r:id="rId6"/>
    <p:sldLayoutId id="2147483677" r:id="rId7"/>
    <p:sldLayoutId id="2147483660" r:id="rId8"/>
    <p:sldLayoutId id="2147483675" r:id="rId9"/>
    <p:sldLayoutId id="2147483679" r:id="rId10"/>
    <p:sldLayoutId id="2147483680" r:id="rId11"/>
    <p:sldLayoutId id="2147483681" r:id="rId12"/>
    <p:sldLayoutId id="2147483684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7008" userDrawn="1">
          <p15:clr>
            <a:srgbClr val="F26B43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24" userDrawn="1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orient="horz" pos="624" userDrawn="1">
          <p15:clr>
            <a:srgbClr val="F26B43"/>
          </p15:clr>
        </p15:guide>
        <p15:guide id="18" orient="horz" pos="3672" userDrawn="1">
          <p15:clr>
            <a:srgbClr val="F26B43"/>
          </p15:clr>
        </p15:guide>
        <p15:guide id="19" pos="3984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4739B7-BC01-B0E7-1F56-9AB5E3B7D4A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James Brodovsky | ECE 8527 | Spring 2023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5C56A2A-2FBC-933B-5E20-C3F936797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Project</a:t>
            </a:r>
          </a:p>
        </p:txBody>
      </p:sp>
    </p:spTree>
    <p:extLst>
      <p:ext uri="{BB962C8B-B14F-4D97-AF65-F5344CB8AC3E}">
        <p14:creationId xmlns:p14="http://schemas.microsoft.com/office/powerpoint/2010/main" val="3591040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Chart&#10;&#10;Description automatically generated">
            <a:extLst>
              <a:ext uri="{FF2B5EF4-FFF2-40B4-BE49-F238E27FC236}">
                <a16:creationId xmlns:a16="http://schemas.microsoft.com/office/drawing/2014/main" id="{9AC02897-F8DB-5D5B-5292-92064EDEBA9D}"/>
              </a:ext>
            </a:extLst>
          </p:cNvPr>
          <p:cNvPicPr preferRelativeResize="0"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0" r="9279"/>
          <a:stretch/>
        </p:blipFill>
        <p:spPr>
          <a:xfrm>
            <a:off x="1066800" y="1946043"/>
            <a:ext cx="10058400" cy="4076749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870598E-5404-66D8-DFD0-DEE590FE5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Forest</a:t>
            </a:r>
          </a:p>
        </p:txBody>
      </p:sp>
    </p:spTree>
    <p:extLst>
      <p:ext uri="{BB962C8B-B14F-4D97-AF65-F5344CB8AC3E}">
        <p14:creationId xmlns:p14="http://schemas.microsoft.com/office/powerpoint/2010/main" val="2819483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9D90ABB-9723-DEE1-D1FF-2FA3146E07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6641" y="3050033"/>
            <a:ext cx="4868860" cy="1942138"/>
          </a:xfrm>
        </p:spPr>
        <p:txBody>
          <a:bodyPr/>
          <a:lstStyle/>
          <a:p>
            <a:r>
              <a:rPr lang="en-US" dirty="0"/>
              <a:t>2626, 2879, 2</a:t>
            </a:r>
          </a:p>
          <a:p>
            <a:r>
              <a:rPr lang="en-US" dirty="0"/>
              <a:t>4814, 5291, 3</a:t>
            </a:r>
          </a:p>
          <a:p>
            <a:r>
              <a:rPr lang="en-US" dirty="0"/>
              <a:t>13984, 14179, 4</a:t>
            </a:r>
          </a:p>
          <a:p>
            <a:r>
              <a:rPr lang="en-US" dirty="0"/>
              <a:t>17695, 18057, 4 ***</a:t>
            </a:r>
          </a:p>
          <a:p>
            <a:r>
              <a:rPr lang="en-US" i="1" dirty="0"/>
              <a:t>missing</a:t>
            </a:r>
          </a:p>
          <a:p>
            <a:r>
              <a:rPr lang="en-US" dirty="0"/>
              <a:t>18128, 18532, 2</a:t>
            </a:r>
          </a:p>
          <a:p>
            <a:r>
              <a:rPr lang="en-US" dirty="0"/>
              <a:t>22110, 22332, 2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A47E7C3-0706-FF2B-4790-BADA8530D1B4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r>
              <a:rPr lang="en-US" dirty="0"/>
              <a:t>2626, 2879, 2</a:t>
            </a:r>
          </a:p>
          <a:p>
            <a:r>
              <a:rPr lang="en-US" dirty="0"/>
              <a:t>4814, 5291, 3</a:t>
            </a:r>
          </a:p>
          <a:p>
            <a:r>
              <a:rPr lang="en-US" dirty="0"/>
              <a:t>13984, 14179, 4</a:t>
            </a:r>
          </a:p>
          <a:p>
            <a:r>
              <a:rPr lang="en-US" dirty="0"/>
              <a:t>17694, 17910, 4</a:t>
            </a:r>
          </a:p>
          <a:p>
            <a:r>
              <a:rPr lang="en-US" dirty="0"/>
              <a:t>17911, 18057, 2</a:t>
            </a:r>
          </a:p>
          <a:p>
            <a:r>
              <a:rPr lang="en-US" dirty="0"/>
              <a:t>18127, 18532, 1</a:t>
            </a:r>
          </a:p>
          <a:p>
            <a:r>
              <a:rPr lang="en-US" dirty="0"/>
              <a:t>22109, 22332, 2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722C36-1EB4-6312-0ACF-DB2ABF51C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Forest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A99A532-AE01-063B-81D9-D631CE89D12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Predicted Events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92402A1-4F82-4E64-AF8A-939C54E379B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Actual Events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B5570-6801-A0C8-FD8C-2CD5F5D0036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 dirty="0"/>
              <a:t>James Brodovsky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E8A6B-6115-B9A5-CA83-06D53682E2D1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dirty="0"/>
              <a:t>Final Project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412E8-23BF-B8D2-25BC-1F182D49D93E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17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E68BE6C-29B3-95A6-929F-9D92590D51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Simple architecture: two convolutional layers followed by four hidden layers and an output layer</a:t>
            </a:r>
          </a:p>
          <a:p>
            <a:r>
              <a:rPr lang="en-US" dirty="0" err="1"/>
              <a:t>ReLU</a:t>
            </a:r>
            <a:r>
              <a:rPr lang="en-US" dirty="0"/>
              <a:t> activation with 25% dropout on the hidden layers.</a:t>
            </a:r>
          </a:p>
          <a:p>
            <a:r>
              <a:rPr lang="en-US" dirty="0" err="1"/>
              <a:t>Softmax</a:t>
            </a:r>
            <a:r>
              <a:rPr lang="en-US" dirty="0"/>
              <a:t> output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00D2DA0-D61C-08CB-D4CA-1CE1C8627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8802118" cy="645284"/>
          </a:xfrm>
        </p:spPr>
        <p:txBody>
          <a:bodyPr/>
          <a:lstStyle/>
          <a:p>
            <a:r>
              <a:rPr lang="en-US" dirty="0"/>
              <a:t>Convolutional Neural Network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5C85E-7D4C-1A3A-6AE3-B490E385BC0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dirty="0"/>
              <a:t>James Brodovsky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9F5D9-52E4-1CC1-CB39-75D7294896E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Final Project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D9FE9-AFF8-CCD0-CC76-6A1421CA2A8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5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E68BE6C-29B3-95A6-929F-9D92590D51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Some additional data pre-processing: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Normalized all the input amplitudes to be from (-1,1)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Read in raw files to a (N, 2, </a:t>
            </a:r>
            <a:r>
              <a:rPr lang="en-US" dirty="0" err="1"/>
              <a:t>max_length</a:t>
            </a:r>
            <a:r>
              <a:rPr lang="en-US" dirty="0"/>
              <a:t>) array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Converted array to data loader which read in 100, 2 by 25 data samples.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00D2DA0-D61C-08CB-D4CA-1CE1C8627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8802118" cy="645284"/>
          </a:xfrm>
        </p:spPr>
        <p:txBody>
          <a:bodyPr/>
          <a:lstStyle/>
          <a:p>
            <a:r>
              <a:rPr lang="en-US" dirty="0"/>
              <a:t>Convolutional Neural Network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5C85E-7D4C-1A3A-6AE3-B490E385BC0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dirty="0"/>
              <a:t>James Brodovsky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9F5D9-52E4-1CC1-CB39-75D7294896E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Final Project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D9FE9-AFF8-CCD0-CC76-6A1421CA2A8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88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E68BE6C-29B3-95A6-929F-9D92590D51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Trained with Cross Entropy loss due to class-based labeling and Adam optimization</a:t>
            </a:r>
          </a:p>
          <a:p>
            <a:r>
              <a:rPr lang="en-US" dirty="0"/>
              <a:t>Pipeline successfully executed but failed to train</a:t>
            </a:r>
          </a:p>
          <a:p>
            <a:r>
              <a:rPr lang="en-US" dirty="0"/>
              <a:t>Likely causes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Focusing on chunks of data rather than events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Not supplying enough data to the CNN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00D2DA0-D61C-08CB-D4CA-1CE1C8627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8802118" cy="645284"/>
          </a:xfrm>
        </p:spPr>
        <p:txBody>
          <a:bodyPr/>
          <a:lstStyle/>
          <a:p>
            <a:r>
              <a:rPr lang="en-US" dirty="0"/>
              <a:t>Convolutional Neural Network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5C85E-7D4C-1A3A-6AE3-B490E385BC0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dirty="0"/>
              <a:t>James Brodovsky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9F5D9-52E4-1CC1-CB39-75D7294896E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Final Project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D9FE9-AFF8-CCD0-CC76-6A1421CA2A8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77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A0717F94-E94E-F74A-6781-72A46A9F11FF}"/>
              </a:ext>
            </a:extLst>
          </p:cNvPr>
          <p:cNvGraphicFramePr>
            <a:graphicFrameLocks noGrp="1"/>
          </p:cNvGraphicFramePr>
          <p:nvPr>
            <p:ph type="tbl" sz="quarter" idx="10"/>
            <p:extLst>
              <p:ext uri="{D42A27DB-BD31-4B8C-83A1-F6EECF244321}">
                <p14:modId xmlns:p14="http://schemas.microsoft.com/office/powerpoint/2010/main" val="2331241883"/>
              </p:ext>
            </p:extLst>
          </p:nvPr>
        </p:nvGraphicFramePr>
        <p:xfrm>
          <a:off x="1028700" y="2422525"/>
          <a:ext cx="90678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6950">
                  <a:extLst>
                    <a:ext uri="{9D8B030D-6E8A-4147-A177-3AD203B41FA5}">
                      <a16:colId xmlns:a16="http://schemas.microsoft.com/office/drawing/2014/main" val="2251335365"/>
                    </a:ext>
                  </a:extLst>
                </a:gridCol>
                <a:gridCol w="2266950">
                  <a:extLst>
                    <a:ext uri="{9D8B030D-6E8A-4147-A177-3AD203B41FA5}">
                      <a16:colId xmlns:a16="http://schemas.microsoft.com/office/drawing/2014/main" val="1211664895"/>
                    </a:ext>
                  </a:extLst>
                </a:gridCol>
                <a:gridCol w="2266950">
                  <a:extLst>
                    <a:ext uri="{9D8B030D-6E8A-4147-A177-3AD203B41FA5}">
                      <a16:colId xmlns:a16="http://schemas.microsoft.com/office/drawing/2014/main" val="1617888544"/>
                    </a:ext>
                  </a:extLst>
                </a:gridCol>
                <a:gridCol w="2266950">
                  <a:extLst>
                    <a:ext uri="{9D8B030D-6E8A-4147-A177-3AD203B41FA5}">
                      <a16:colId xmlns:a16="http://schemas.microsoft.com/office/drawing/2014/main" val="11858231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511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Random Forests + DBSCAN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77.04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82.77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753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CNN + DBSCAN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365689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4251516F-F9F6-E06C-0A16-6E6B1345E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F6A4F-BEE4-43E5-B266-B0070441D22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F22AC-74EC-E30C-F789-D842562808C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658F1-87F7-2A4A-DAA3-D76A83363B1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34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595842E-BAB9-385D-88FB-3AAE400171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How to relate a feature vector of (time, amplitude) to event label (start, stop, class)?</a:t>
            </a:r>
          </a:p>
          <a:p>
            <a:r>
              <a:rPr lang="en-US" dirty="0"/>
              <a:t>Previous approaches in class have been geared towards single-point labeling</a:t>
            </a:r>
          </a:p>
          <a:p>
            <a:r>
              <a:rPr lang="en-US" dirty="0"/>
              <a:t>Break out into two sub-problems: point by point classification and clustering.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9167564-240E-BE66-316A-79CB5243B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3D21B-E3DC-72A4-F05D-D925CF95439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dirty="0"/>
              <a:t>James Brodovsky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C984F-EBD6-0126-D1A6-B6284E87DCC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Final Project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7F057-11BA-7689-7C19-08E1F12B274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97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60A3FE1-4057-ADDB-7CE1-1C7A10953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examination</a:t>
            </a:r>
          </a:p>
        </p:txBody>
      </p:sp>
      <p:pic>
        <p:nvPicPr>
          <p:cNvPr id="9" name="Chart Placeholder 8">
            <a:extLst>
              <a:ext uri="{FF2B5EF4-FFF2-40B4-BE49-F238E27FC236}">
                <a16:creationId xmlns:a16="http://schemas.microsoft.com/office/drawing/2014/main" id="{5045F3FA-432D-A991-FE9A-B794F0C50D8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0" r="9529"/>
          <a:stretch/>
        </p:blipFill>
        <p:spPr>
          <a:xfrm>
            <a:off x="143724" y="2715986"/>
            <a:ext cx="7024519" cy="2851969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DADFF-538F-5C72-D910-B895DCAEF67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dirty="0"/>
              <a:t>James Brodovsky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7BA5E-40EA-269B-152A-4018DF93EDD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Final Project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D6621-15E0-245C-92B5-FB8D57BBD40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C4C972A3-CAB2-D28E-8526-135E90F2E580}"/>
              </a:ext>
            </a:extLst>
          </p:cNvPr>
          <p:cNvSpPr txBox="1">
            <a:spLocks/>
          </p:cNvSpPr>
          <p:nvPr/>
        </p:nvSpPr>
        <p:spPr>
          <a:xfrm>
            <a:off x="7168244" y="381000"/>
            <a:ext cx="4778828" cy="576942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Are there any obvious trends in the truth data that lend itself towards a classifier?</a:t>
            </a:r>
          </a:p>
          <a:p>
            <a:r>
              <a:rPr lang="en-US" sz="1800" dirty="0"/>
              <a:t>Amplitudes and class?</a:t>
            </a:r>
          </a:p>
          <a:p>
            <a:r>
              <a:rPr lang="en-US" sz="1800" dirty="0"/>
              <a:t>Duration and class?</a:t>
            </a:r>
          </a:p>
          <a:p>
            <a:r>
              <a:rPr lang="en-US" sz="1800" dirty="0"/>
              <a:t>Start time and class?</a:t>
            </a:r>
          </a:p>
          <a:p>
            <a:r>
              <a:rPr lang="en-US" sz="1800" dirty="0"/>
              <a:t>Sequence?</a:t>
            </a:r>
          </a:p>
          <a:p>
            <a:pPr marL="0" indent="0">
              <a:buNone/>
            </a:pPr>
            <a:r>
              <a:rPr lang="en-US" dirty="0"/>
              <a:t>Any trends in the data that should be normalized or filtered?</a:t>
            </a:r>
          </a:p>
          <a:p>
            <a:pPr marL="0" indent="0">
              <a:buNone/>
            </a:pPr>
            <a:r>
              <a:rPr lang="en-US" dirty="0"/>
              <a:t>250,000 samples plotted</a:t>
            </a:r>
          </a:p>
          <a:p>
            <a:r>
              <a:rPr lang="en-US" sz="1800" dirty="0"/>
              <a:t>Clear linear trend </a:t>
            </a:r>
          </a:p>
          <a:p>
            <a:r>
              <a:rPr lang="en-US" sz="1800" dirty="0"/>
              <a:t>No class label trend</a:t>
            </a:r>
          </a:p>
          <a:p>
            <a:r>
              <a:rPr lang="en-US" sz="1800" dirty="0"/>
              <a:t>Substantially more background noise points than events </a:t>
            </a:r>
          </a:p>
        </p:txBody>
      </p:sp>
    </p:spTree>
    <p:extLst>
      <p:ext uri="{BB962C8B-B14F-4D97-AF65-F5344CB8AC3E}">
        <p14:creationId xmlns:p14="http://schemas.microsoft.com/office/powerpoint/2010/main" val="2759124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10022-9BC7-62B1-ACD4-CBD0626197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At a bare minimum, “normalize” the class content of the dataset</a:t>
            </a:r>
          </a:p>
          <a:p>
            <a:r>
              <a:rPr lang="en-US" dirty="0"/>
              <a:t>Normalize the amplitude to be between -1 and 1 by dividing by maximum value in the data (~204)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2292F4D-8975-9ABF-1182-830A38D1D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Preprocessing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F3B57-3AA2-E27E-11BA-85BAC474933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dirty="0"/>
              <a:t>James Brodovsky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CBDC6-3F69-0F4B-5132-B82ED9A672C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Final Project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B3959-8495-F651-42BC-6DD6A3352E7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96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60A3FE1-4057-ADDB-7CE1-1C7A10953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 method: DBSCAN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DADFF-538F-5C72-D910-B895DCAEF67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James Brodovsky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7BA5E-40EA-269B-152A-4018DF93EDD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Final Project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D6621-15E0-245C-92B5-FB8D57BBD40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9" name="Chart Placeholder 8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5045F3FA-432D-A991-FE9A-B794F0C50D88}"/>
              </a:ext>
            </a:extLst>
          </p:cNvPr>
          <p:cNvPicPr>
            <a:picLocks noGrp="1" noChangeAspect="1"/>
          </p:cNvPicPr>
          <p:nvPr>
            <p:ph type="chart" sz="quarter" idx="1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8" r="7491"/>
          <a:stretch/>
        </p:blipFill>
        <p:spPr>
          <a:xfrm>
            <a:off x="1521865" y="2286000"/>
            <a:ext cx="8003682" cy="316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155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60A3FE1-4057-ADDB-7CE1-1C7A10953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 method: DBSCAN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DADFF-538F-5C72-D910-B895DCAEF67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James Brodovsky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7BA5E-40EA-269B-152A-4018DF93EDD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Final Project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D6621-15E0-245C-92B5-FB8D57BBD40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9" name="Chart Placeholder 8">
            <a:extLst>
              <a:ext uri="{FF2B5EF4-FFF2-40B4-BE49-F238E27FC236}">
                <a16:creationId xmlns:a16="http://schemas.microsoft.com/office/drawing/2014/main" id="{5045F3FA-432D-A991-FE9A-B794F0C50D88}"/>
              </a:ext>
            </a:extLst>
          </p:cNvPr>
          <p:cNvPicPr>
            <a:picLocks noGrp="1" noChangeAspect="1"/>
          </p:cNvPicPr>
          <p:nvPr>
            <p:ph type="chart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0" r="7860"/>
          <a:stretch/>
        </p:blipFill>
        <p:spPr>
          <a:xfrm>
            <a:off x="1521865" y="2286000"/>
            <a:ext cx="8003682" cy="316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783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245A18F-BA19-B7F8-C778-8B67F48857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No obvious trend or segmentation that yields a good decision surface.</a:t>
            </a:r>
          </a:p>
          <a:p>
            <a:r>
              <a:rPr lang="en-US" dirty="0"/>
              <a:t>Classifier One: Random Forest</a:t>
            </a:r>
          </a:p>
          <a:p>
            <a:r>
              <a:rPr lang="en-US" dirty="0"/>
              <a:t>Classifier Two: Convolutional Neural Network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E97239-A74F-560C-A3DC-97C7595D6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methods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809D9-CC46-F804-761C-C1C8E1E6B61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dirty="0"/>
              <a:t>James Brodovsky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B6FBC-F9B9-A5AE-145D-B9DE84E3DAF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Final Project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B36AE-4850-C2A0-6608-3E5B91EE08C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44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E68BE6C-29B3-95A6-929F-9D92590D51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Used </a:t>
            </a:r>
            <a:r>
              <a:rPr lang="en-US" dirty="0" err="1"/>
              <a:t>SciKit</a:t>
            </a:r>
            <a:r>
              <a:rPr lang="en-US" dirty="0"/>
              <a:t> Learn implementation</a:t>
            </a:r>
          </a:p>
          <a:p>
            <a:r>
              <a:rPr lang="en-US" dirty="0"/>
              <a:t>Initially trained on un-normalized and default parameters: memorized training set</a:t>
            </a:r>
          </a:p>
          <a:p>
            <a:r>
              <a:rPr lang="en-US" dirty="0"/>
              <a:t>Class-normalization and </a:t>
            </a:r>
            <a:r>
              <a:rPr lang="en-US" dirty="0" err="1"/>
              <a:t>min_samples_split</a:t>
            </a:r>
            <a:r>
              <a:rPr lang="en-US" dirty="0"/>
              <a:t>=2, </a:t>
            </a:r>
            <a:r>
              <a:rPr lang="en-US" dirty="0" err="1"/>
              <a:t>min_samples_leaf</a:t>
            </a:r>
            <a:r>
              <a:rPr lang="en-US" dirty="0"/>
              <a:t>=5</a:t>
            </a:r>
          </a:p>
          <a:p>
            <a:r>
              <a:rPr lang="en-US" dirty="0"/>
              <a:t>Training score (normalized): 0.7337</a:t>
            </a:r>
          </a:p>
          <a:p>
            <a:r>
              <a:rPr lang="en-US" dirty="0"/>
              <a:t>Whole set: 0.9689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00D2DA0-D61C-08CB-D4CA-1CE1C8627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Forest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5C85E-7D4C-1A3A-6AE3-B490E385BC0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dirty="0"/>
              <a:t>James Brodovsky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9F5D9-52E4-1CC1-CB39-75D7294896E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Final Project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D9FE9-AFF8-CCD0-CC76-6A1421CA2A8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78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Chart&#10;&#10;Description automatically generated">
            <a:extLst>
              <a:ext uri="{FF2B5EF4-FFF2-40B4-BE49-F238E27FC236}">
                <a16:creationId xmlns:a16="http://schemas.microsoft.com/office/drawing/2014/main" id="{C5C01065-D1C2-4C12-A1E8-31989ED9D8F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3" r="9637"/>
          <a:stretch/>
        </p:blipFill>
        <p:spPr>
          <a:xfrm>
            <a:off x="1066800" y="2000018"/>
            <a:ext cx="10058400" cy="4129053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B03DD82-8F1A-A29B-6E6E-B1BF887FE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Forest</a:t>
            </a:r>
          </a:p>
        </p:txBody>
      </p:sp>
    </p:spTree>
    <p:extLst>
      <p:ext uri="{BB962C8B-B14F-4D97-AF65-F5344CB8AC3E}">
        <p14:creationId xmlns:p14="http://schemas.microsoft.com/office/powerpoint/2010/main" val="260963810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35">
      <a:majorFont>
        <a:latin typeface="Arial Nova"/>
        <a:ea typeface=""/>
        <a:cs typeface=""/>
      </a:majorFont>
      <a:minorFont>
        <a:latin typeface="Arial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issPresentation A_Win32_MW_JS_SL_v2.potx" id="{F3EA0D10-81D8-413D-A4CA-F5D1D5CC8037}" vid="{9BA86A48-81B4-441C-9F07-EEAF91A8FC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4273A0-A4DF-47AA-BF1F-8758123399CE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FD975AF8-B1C6-436B-A274-2C3ADC7798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2F651C-E5DA-470F-A6A6-D70E9A5EBF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Impact annual presentation</Template>
  <TotalTime>218</TotalTime>
  <Words>661</Words>
  <Application>Microsoft Office PowerPoint</Application>
  <PresentationFormat>Widescreen</PresentationFormat>
  <Paragraphs>122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Nova</vt:lpstr>
      <vt:lpstr>Calibri</vt:lpstr>
      <vt:lpstr>Google Sans</vt:lpstr>
      <vt:lpstr>Wingdings</vt:lpstr>
      <vt:lpstr>Theme1</vt:lpstr>
      <vt:lpstr>Final Project</vt:lpstr>
      <vt:lpstr>Approach</vt:lpstr>
      <vt:lpstr>Data examination</vt:lpstr>
      <vt:lpstr>Preprocessing</vt:lpstr>
      <vt:lpstr>Clustering method: DBSCAN</vt:lpstr>
      <vt:lpstr>Clustering method: DBSCAN</vt:lpstr>
      <vt:lpstr>Classification methods</vt:lpstr>
      <vt:lpstr>Random Forest</vt:lpstr>
      <vt:lpstr>Random Forest</vt:lpstr>
      <vt:lpstr>Random Forest</vt:lpstr>
      <vt:lpstr>Random Forest</vt:lpstr>
      <vt:lpstr>Convolutional Neural Network</vt:lpstr>
      <vt:lpstr>Convolutional Neural Network</vt:lpstr>
      <vt:lpstr>Convolutional Neural Network</vt:lpstr>
      <vt:lpstr>Results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Review</dc:title>
  <dc:creator>James Brodovsky</dc:creator>
  <cp:lastModifiedBy>James Brodovsky</cp:lastModifiedBy>
  <cp:revision>1</cp:revision>
  <dcterms:created xsi:type="dcterms:W3CDTF">2023-05-07T15:30:02Z</dcterms:created>
  <dcterms:modified xsi:type="dcterms:W3CDTF">2023-05-07T19:09:56Z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