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nway Bose     05/08/2023"/>
          <p:cNvSpPr txBox="1"/>
          <p:nvPr>
            <p:ph type="body" idx="21"/>
          </p:nvPr>
        </p:nvSpPr>
        <p:spPr>
          <a:xfrm>
            <a:off x="1206499" y="11995977"/>
            <a:ext cx="21971002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Anway Bose     05/08/2023</a:t>
            </a:r>
          </a:p>
        </p:txBody>
      </p:sp>
      <p:sp>
        <p:nvSpPr>
          <p:cNvPr id="152" name="ML Approach for EEG Signal Classific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ML Approach for EEG Signal Classification </a:t>
            </a:r>
          </a:p>
        </p:txBody>
      </p:sp>
      <p:sp>
        <p:nvSpPr>
          <p:cNvPr id="153" name="using CNN and Random Forest model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CNN and Random Forest 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ata resampling and redefining"/>
          <p:cNvSpPr txBox="1"/>
          <p:nvPr>
            <p:ph type="title"/>
          </p:nvPr>
        </p:nvSpPr>
        <p:spPr>
          <a:xfrm>
            <a:off x="1206500" y="496150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Data resampling and redefining</a:t>
            </a:r>
          </a:p>
        </p:txBody>
      </p:sp>
      <p:sp>
        <p:nvSpPr>
          <p:cNvPr id="156" name="Slide bullet text"/>
          <p:cNvSpPr txBox="1"/>
          <p:nvPr>
            <p:ph type="body" idx="1"/>
          </p:nvPr>
        </p:nvSpPr>
        <p:spPr>
          <a:xfrm>
            <a:off x="1206500" y="3457714"/>
            <a:ext cx="21971000" cy="90468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Screenshot 2023-05-07 at 10.01.15 PM.png" descr="Screenshot 2023-05-07 at 10.01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812" y="1966180"/>
            <a:ext cx="10411539" cy="11407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Screenshot 2023-05-07 at 10.17.46 PM.png" descr="Screenshot 2023-05-07 at 10.17.4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30390" y="3514937"/>
            <a:ext cx="12015042" cy="8310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lgorithm 1: CNN"/>
          <p:cNvSpPr txBox="1"/>
          <p:nvPr>
            <p:ph type="title"/>
          </p:nvPr>
        </p:nvSpPr>
        <p:spPr>
          <a:xfrm>
            <a:off x="1206500" y="49615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Algorithm 1: CNN</a:t>
            </a:r>
          </a:p>
        </p:txBody>
      </p:sp>
      <p:sp>
        <p:nvSpPr>
          <p:cNvPr id="161" name="Motiva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Motivation</a:t>
            </a:r>
          </a:p>
        </p:txBody>
      </p:sp>
      <p:sp>
        <p:nvSpPr>
          <p:cNvPr id="16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973" y="4356350"/>
            <a:ext cx="11145037" cy="7397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75982" y="3751390"/>
            <a:ext cx="9799594" cy="7959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lgorithm 1: CNN"/>
          <p:cNvSpPr txBox="1"/>
          <p:nvPr>
            <p:ph type="title"/>
          </p:nvPr>
        </p:nvSpPr>
        <p:spPr>
          <a:xfrm>
            <a:off x="1206500" y="49615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Algorithm 1: CNN</a:t>
            </a:r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Screenshot 2023-05-07 at 10.14.13 PM.png" descr="Screenshot 2023-05-07 at 10.14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825" y="1918568"/>
            <a:ext cx="14604875" cy="11519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creenshot 2023-05-07 at 10.20.16 PM.png" descr="Screenshot 2023-05-07 at 10.20.1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38296" y="8002055"/>
            <a:ext cx="9023198" cy="429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creenshot 2023-05-07 at 10.21.18 PM.png" descr="Screenshot 2023-05-07 at 10.21.1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30346" y="3751390"/>
            <a:ext cx="8639099" cy="2428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lgorithm 2: Random For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Algorithm 2: Random Forest</a:t>
            </a:r>
          </a:p>
        </p:txBody>
      </p:sp>
      <p:sp>
        <p:nvSpPr>
          <p:cNvPr id="174" name="Slide bullet text"/>
          <p:cNvSpPr txBox="1"/>
          <p:nvPr>
            <p:ph type="body" idx="1"/>
          </p:nvPr>
        </p:nvSpPr>
        <p:spPr>
          <a:xfrm>
            <a:off x="-76869" y="2772006"/>
            <a:ext cx="21971001" cy="982973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869" y="2772006"/>
            <a:ext cx="10839787" cy="9033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Screenshot 2023-05-07 at 10.30.33 PM.png" descr="Screenshot 2023-05-07 at 10.30.3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4904" y="2399304"/>
            <a:ext cx="17475479" cy="1650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sp>
        <p:nvSpPr>
          <p:cNvPr id="179" name="Slide bullet text"/>
          <p:cNvSpPr txBox="1"/>
          <p:nvPr>
            <p:ph type="body" idx="1"/>
          </p:nvPr>
        </p:nvSpPr>
        <p:spPr>
          <a:xfrm>
            <a:off x="1206500" y="2996042"/>
            <a:ext cx="21971000" cy="950847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0" name="Screenshot 2023-05-07 at 10.31.58 PM.png" descr="Screenshot 2023-05-07 at 10.31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595" y="4139992"/>
            <a:ext cx="22880810" cy="6000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HANK YOU"/>
          <p:cNvSpPr txBox="1"/>
          <p:nvPr>
            <p:ph type="body" idx="1"/>
          </p:nvPr>
        </p:nvSpPr>
        <p:spPr>
          <a:xfrm>
            <a:off x="1206499" y="2729994"/>
            <a:ext cx="21971001" cy="8256012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b="1" sz="8800"/>
            </a:lvl1pPr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