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406091ca41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406091ca41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406091ca41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406091ca41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40735d8eac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40735d8eac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406091ca41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406091ca41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406091ca41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406091ca41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406091ca41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406091ca41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40735d8ea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40735d8ea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406091ca41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406091ca41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406091ca41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406091ca41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ECE 8527 Final Project: SVM, RNF, and LSTM Approach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 Bannan, May 8th,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91" name="Google Shape;191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Set Introduction and Preprocessing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Data set contained sample amplitudes and time as well as class labels (0-4) and durations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Labeled all samples with appropriate class from label data with start and end times, loading each file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Used sliding window approach with size 11 across all the data sets and normalized data between 0 and 1 for uniformity and assigned class label based on the middle point.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Google Shape;13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7662" y="3135100"/>
            <a:ext cx="2448675" cy="165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Approach</a:t>
            </a:r>
            <a:endParaRPr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Classify sample data points using start time, end time and class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Window Data and normalize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Classify Window using labelled middle point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Apply Window and Class Label to training using SkLearn or Keras (SVM, RNF or LSTM) - Encoder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Save model and apply to data sets - Decoder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Report class labels, start and end times for each window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Support Vector Machine with </a:t>
            </a:r>
            <a:r>
              <a:rPr lang="en"/>
              <a:t>Stochastic</a:t>
            </a:r>
            <a:r>
              <a:rPr lang="en"/>
              <a:t> Gradient Descent </a:t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-SVM uses support vectors to create hyper planes, and then maximize the margin of the </a:t>
            </a:r>
            <a:r>
              <a:rPr lang="en"/>
              <a:t>classifier</a:t>
            </a:r>
            <a:r>
              <a:rPr lang="en"/>
              <a:t> for the optimal hyperplane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Used SGD Sklearn library, allowed updates to hinge loss </a:t>
            </a:r>
            <a:r>
              <a:rPr lang="en"/>
              <a:t>function as </a:t>
            </a:r>
            <a:r>
              <a:rPr lang="en"/>
              <a:t>more data was presented, issue with .fit for other sklearn libraries, problem with updating with new data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45" y="3617820"/>
            <a:ext cx="3361650" cy="58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9250" y="3042238"/>
            <a:ext cx="2095500" cy="15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SVM</a:t>
            </a:r>
            <a:endParaRPr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Most values classified were zero, low error rate, but mainly attributed to unbalanced label data of zero or error in code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Loss function is also typically used for binary data, although there is multiclass hinge functions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Parameters were constantly updated to optimize the SGD, so no other parameters were optimized</a:t>
            </a:r>
            <a:endParaRPr/>
          </a:p>
        </p:txBody>
      </p:sp>
      <p:pic>
        <p:nvPicPr>
          <p:cNvPr id="157" name="Google Shape;15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4688" y="3030138"/>
            <a:ext cx="4772025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Forest</a:t>
            </a:r>
            <a:endParaRPr/>
          </a:p>
        </p:txBody>
      </p:sp>
      <p:sp>
        <p:nvSpPr>
          <p:cNvPr id="163" name="Google Shape;163;p18"/>
          <p:cNvSpPr txBox="1"/>
          <p:nvPr>
            <p:ph idx="1" type="body"/>
          </p:nvPr>
        </p:nvSpPr>
        <p:spPr>
          <a:xfrm>
            <a:off x="819150" y="16859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Uses a varied of decision trees and then uses a majority vote for classification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Applied RNF from Sklearn library, used warm_start and updated number of estimators for each iteration of fit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5025" y="2691475"/>
            <a:ext cx="2673950" cy="204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- Random Forest</a:t>
            </a:r>
            <a:endParaRPr/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Error rate seems double that of SVM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However output csv files seem to agree with expected output rather than all zeros as in SVM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Value for number of estimators was not optimized because it was updated each iteration</a:t>
            </a:r>
            <a:endParaRPr/>
          </a:p>
        </p:txBody>
      </p:sp>
      <p:pic>
        <p:nvPicPr>
          <p:cNvPr id="171" name="Google Shape;17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2088" y="2887538"/>
            <a:ext cx="4772025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Long Short Term Memory Network</a:t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 type of </a:t>
            </a:r>
            <a:r>
              <a:rPr lang="en"/>
              <a:t>Recurrent</a:t>
            </a:r>
            <a:r>
              <a:rPr lang="en"/>
              <a:t> Neural Network (RNN) which contains memory cells that each contain an input gate, forget gate, and output gate.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Used the Keras library to build the LSTM network, used </a:t>
            </a:r>
            <a:r>
              <a:rPr lang="en"/>
              <a:t>categorical</a:t>
            </a:r>
            <a:r>
              <a:rPr lang="en"/>
              <a:t> cross entropy for multiclass and softmax activation function, </a:t>
            </a:r>
            <a:r>
              <a:rPr lang="en"/>
              <a:t>dropout to prevent overfitting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Model fitted with 1 epoch, due to time constraints and 1 batch size, due to varying lengths of data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8" name="Google Shape;17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3375" y="3321955"/>
            <a:ext cx="4977256" cy="9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- LTSM</a:t>
            </a:r>
            <a:endParaRPr/>
          </a:p>
        </p:txBody>
      </p:sp>
      <p:sp>
        <p:nvSpPr>
          <p:cNvPr id="184" name="Google Shape;184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Likely would have been better with more computational power to train more epochs per data file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Parameters or </a:t>
            </a:r>
            <a:r>
              <a:rPr lang="en"/>
              <a:t>structure</a:t>
            </a:r>
            <a:r>
              <a:rPr lang="en"/>
              <a:t> could have been changed for more optimal performance</a:t>
            </a:r>
            <a:endParaRPr/>
          </a:p>
        </p:txBody>
      </p:sp>
      <p:pic>
        <p:nvPicPr>
          <p:cNvPr id="185" name="Google Shape;18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5975" y="2856988"/>
            <a:ext cx="4772025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