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9" r:id="rId7"/>
    <p:sldId id="257" r:id="rId8"/>
    <p:sldId id="261" r:id="rId9"/>
    <p:sldId id="260" r:id="rId10"/>
    <p:sldId id="26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CB5FC-012A-4849-ADFE-B98D27917C12}" v="213" dt="2022-04-29T13:10:01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en Zhao" userId="234f1355-f0b9-4b70-afc4-6a55415d304b" providerId="ADAL" clId="{8E2CB5FC-012A-4849-ADFE-B98D27917C12}"/>
    <pc:docChg chg="undo custSel addSld delSld modSld">
      <pc:chgData name="Keren Zhao" userId="234f1355-f0b9-4b70-afc4-6a55415d304b" providerId="ADAL" clId="{8E2CB5FC-012A-4849-ADFE-B98D27917C12}" dt="2022-04-29T13:33:31.906" v="513" actId="20577"/>
      <pc:docMkLst>
        <pc:docMk/>
      </pc:docMkLst>
      <pc:sldChg chg="addSp delSp modSp mod">
        <pc:chgData name="Keren Zhao" userId="234f1355-f0b9-4b70-afc4-6a55415d304b" providerId="ADAL" clId="{8E2CB5FC-012A-4849-ADFE-B98D27917C12}" dt="2022-04-29T13:10:01.675" v="373" actId="20577"/>
        <pc:sldMkLst>
          <pc:docMk/>
          <pc:sldMk cId="3783822869" sldId="257"/>
        </pc:sldMkLst>
        <pc:spChg chg="add del mod">
          <ac:chgData name="Keren Zhao" userId="234f1355-f0b9-4b70-afc4-6a55415d304b" providerId="ADAL" clId="{8E2CB5FC-012A-4849-ADFE-B98D27917C12}" dt="2022-04-29T12:15:12.098" v="125"/>
          <ac:spMkLst>
            <pc:docMk/>
            <pc:sldMk cId="3783822869" sldId="257"/>
            <ac:spMk id="4" creationId="{DDB4C694-1106-4AB3-98C0-2B6E10F12EFC}"/>
          </ac:spMkLst>
        </pc:spChg>
        <pc:grpChg chg="del">
          <ac:chgData name="Keren Zhao" userId="234f1355-f0b9-4b70-afc4-6a55415d304b" providerId="ADAL" clId="{8E2CB5FC-012A-4849-ADFE-B98D27917C12}" dt="2022-04-29T12:21:23.814" v="151" actId="478"/>
          <ac:grpSpMkLst>
            <pc:docMk/>
            <pc:sldMk cId="3783822869" sldId="257"/>
            <ac:grpSpMk id="43" creationId="{0F7C7096-A471-425F-B419-E2F3D7B3060F}"/>
          </ac:grpSpMkLst>
        </pc:grpChg>
        <pc:graphicFrameChg chg="mod">
          <ac:chgData name="Keren Zhao" userId="234f1355-f0b9-4b70-afc4-6a55415d304b" providerId="ADAL" clId="{8E2CB5FC-012A-4849-ADFE-B98D27917C12}" dt="2022-04-29T13:10:01.675" v="373" actId="20577"/>
          <ac:graphicFrameMkLst>
            <pc:docMk/>
            <pc:sldMk cId="3783822869" sldId="257"/>
            <ac:graphicFrameMk id="55" creationId="{C06C947A-79A9-4A85-81ED-425644605FD2}"/>
          </ac:graphicFrameMkLst>
        </pc:graphicFrameChg>
        <pc:picChg chg="add mod">
          <ac:chgData name="Keren Zhao" userId="234f1355-f0b9-4b70-afc4-6a55415d304b" providerId="ADAL" clId="{8E2CB5FC-012A-4849-ADFE-B98D27917C12}" dt="2022-04-29T12:15:21.709" v="132" actId="1076"/>
          <ac:picMkLst>
            <pc:docMk/>
            <pc:sldMk cId="3783822869" sldId="257"/>
            <ac:picMk id="7" creationId="{2D620503-8D14-482C-A0C4-9C87DA7683F3}"/>
          </ac:picMkLst>
        </pc:picChg>
        <pc:picChg chg="add del mod">
          <ac:chgData name="Keren Zhao" userId="234f1355-f0b9-4b70-afc4-6a55415d304b" providerId="ADAL" clId="{8E2CB5FC-012A-4849-ADFE-B98D27917C12}" dt="2022-04-29T12:20:00.313" v="142" actId="478"/>
          <ac:picMkLst>
            <pc:docMk/>
            <pc:sldMk cId="3783822869" sldId="257"/>
            <ac:picMk id="9" creationId="{7353DAFE-8561-414B-86F5-4BE608E37D49}"/>
          </ac:picMkLst>
        </pc:picChg>
        <pc:picChg chg="del">
          <ac:chgData name="Keren Zhao" userId="234f1355-f0b9-4b70-afc4-6a55415d304b" providerId="ADAL" clId="{8E2CB5FC-012A-4849-ADFE-B98D27917C12}" dt="2022-04-29T12:15:11.365" v="124" actId="478"/>
          <ac:picMkLst>
            <pc:docMk/>
            <pc:sldMk cId="3783822869" sldId="257"/>
            <ac:picMk id="10" creationId="{0DA71372-4CA4-4CB9-BECA-364B8DA9FD8A}"/>
          </ac:picMkLst>
        </pc:picChg>
        <pc:picChg chg="add mod">
          <ac:chgData name="Keren Zhao" userId="234f1355-f0b9-4b70-afc4-6a55415d304b" providerId="ADAL" clId="{8E2CB5FC-012A-4849-ADFE-B98D27917C12}" dt="2022-04-29T12:21:40.539" v="156" actId="1076"/>
          <ac:picMkLst>
            <pc:docMk/>
            <pc:sldMk cId="3783822869" sldId="257"/>
            <ac:picMk id="13" creationId="{5EDFACCE-CCF6-48FE-A2A7-465071E91202}"/>
          </ac:picMkLst>
        </pc:picChg>
        <pc:picChg chg="topLvl">
          <ac:chgData name="Keren Zhao" userId="234f1355-f0b9-4b70-afc4-6a55415d304b" providerId="ADAL" clId="{8E2CB5FC-012A-4849-ADFE-B98D27917C12}" dt="2022-04-29T12:21:23.814" v="151" actId="478"/>
          <ac:picMkLst>
            <pc:docMk/>
            <pc:sldMk cId="3783822869" sldId="257"/>
            <ac:picMk id="14" creationId="{198A514B-E7F4-4F2F-81E5-DE33B40F95DC}"/>
          </ac:picMkLst>
        </pc:picChg>
        <pc:picChg chg="del topLvl">
          <ac:chgData name="Keren Zhao" userId="234f1355-f0b9-4b70-afc4-6a55415d304b" providerId="ADAL" clId="{8E2CB5FC-012A-4849-ADFE-B98D27917C12}" dt="2022-04-29T12:21:23.814" v="151" actId="478"/>
          <ac:picMkLst>
            <pc:docMk/>
            <pc:sldMk cId="3783822869" sldId="257"/>
            <ac:picMk id="16" creationId="{D4F8B311-4DBD-4665-B884-6D57F5EC2DCC}"/>
          </ac:picMkLst>
        </pc:picChg>
        <pc:picChg chg="add del mod">
          <ac:chgData name="Keren Zhao" userId="234f1355-f0b9-4b70-afc4-6a55415d304b" providerId="ADAL" clId="{8E2CB5FC-012A-4849-ADFE-B98D27917C12}" dt="2022-04-29T12:23:41.976" v="164" actId="478"/>
          <ac:picMkLst>
            <pc:docMk/>
            <pc:sldMk cId="3783822869" sldId="257"/>
            <ac:picMk id="18" creationId="{DC19AE98-38C4-4E71-B7CA-E6FBFD9B507B}"/>
          </ac:picMkLst>
        </pc:picChg>
      </pc:sldChg>
      <pc:sldChg chg="modSp mod">
        <pc:chgData name="Keren Zhao" userId="234f1355-f0b9-4b70-afc4-6a55415d304b" providerId="ADAL" clId="{8E2CB5FC-012A-4849-ADFE-B98D27917C12}" dt="2022-04-29T13:06:47.294" v="370" actId="20577"/>
        <pc:sldMkLst>
          <pc:docMk/>
          <pc:sldMk cId="3558802464" sldId="259"/>
        </pc:sldMkLst>
        <pc:spChg chg="mod">
          <ac:chgData name="Keren Zhao" userId="234f1355-f0b9-4b70-afc4-6a55415d304b" providerId="ADAL" clId="{8E2CB5FC-012A-4849-ADFE-B98D27917C12}" dt="2022-04-29T13:06:47.294" v="370" actId="20577"/>
          <ac:spMkLst>
            <pc:docMk/>
            <pc:sldMk cId="3558802464" sldId="259"/>
            <ac:spMk id="9" creationId="{5DEE3430-1735-4D12-B4CA-E46C4CEF1665}"/>
          </ac:spMkLst>
        </pc:spChg>
        <pc:spChg chg="mod">
          <ac:chgData name="Keren Zhao" userId="234f1355-f0b9-4b70-afc4-6a55415d304b" providerId="ADAL" clId="{8E2CB5FC-012A-4849-ADFE-B98D27917C12}" dt="2022-04-29T13:03:31.405" v="305" actId="1076"/>
          <ac:spMkLst>
            <pc:docMk/>
            <pc:sldMk cId="3558802464" sldId="259"/>
            <ac:spMk id="11" creationId="{0479FF06-7ADC-4785-8977-4F051E558BF5}"/>
          </ac:spMkLst>
        </pc:spChg>
      </pc:sldChg>
      <pc:sldChg chg="modSp new mod">
        <pc:chgData name="Keren Zhao" userId="234f1355-f0b9-4b70-afc4-6a55415d304b" providerId="ADAL" clId="{8E2CB5FC-012A-4849-ADFE-B98D27917C12}" dt="2022-04-29T13:33:31.906" v="513" actId="20577"/>
        <pc:sldMkLst>
          <pc:docMk/>
          <pc:sldMk cId="1861395063" sldId="263"/>
        </pc:sldMkLst>
        <pc:spChg chg="mod">
          <ac:chgData name="Keren Zhao" userId="234f1355-f0b9-4b70-afc4-6a55415d304b" providerId="ADAL" clId="{8E2CB5FC-012A-4849-ADFE-B98D27917C12}" dt="2022-04-29T12:02:01.357" v="2" actId="20577"/>
          <ac:spMkLst>
            <pc:docMk/>
            <pc:sldMk cId="1861395063" sldId="263"/>
            <ac:spMk id="2" creationId="{6BB16AB7-9568-4323-A3D9-2DDB9CB66FC3}"/>
          </ac:spMkLst>
        </pc:spChg>
        <pc:spChg chg="mod">
          <ac:chgData name="Keren Zhao" userId="234f1355-f0b9-4b70-afc4-6a55415d304b" providerId="ADAL" clId="{8E2CB5FC-012A-4849-ADFE-B98D27917C12}" dt="2022-04-29T13:33:31.906" v="513" actId="20577"/>
          <ac:spMkLst>
            <pc:docMk/>
            <pc:sldMk cId="1861395063" sldId="263"/>
            <ac:spMk id="3" creationId="{ED48404D-682B-4CB1-A89C-D263C77DC538}"/>
          </ac:spMkLst>
        </pc:spChg>
      </pc:sldChg>
      <pc:sldChg chg="new del">
        <pc:chgData name="Keren Zhao" userId="234f1355-f0b9-4b70-afc4-6a55415d304b" providerId="ADAL" clId="{8E2CB5FC-012A-4849-ADFE-B98D27917C12}" dt="2022-04-29T13:33:08.312" v="493" actId="47"/>
        <pc:sldMkLst>
          <pc:docMk/>
          <pc:sldMk cId="3249803099" sldId="264"/>
        </pc:sldMkLst>
      </pc:sldChg>
    </pc:docChg>
  </pc:docChgLst>
  <pc:docChgLst>
    <pc:chgData name="Keren Zhao" userId="234f1355-f0b9-4b70-afc4-6a55415d304b" providerId="ADAL" clId="{50055B66-4B85-46E3-BEE2-98D18CAA9DA2}"/>
    <pc:docChg chg="undo custSel addSld modSld sldOrd">
      <pc:chgData name="Keren Zhao" userId="234f1355-f0b9-4b70-afc4-6a55415d304b" providerId="ADAL" clId="{50055B66-4B85-46E3-BEE2-98D18CAA9DA2}" dt="2022-04-29T08:38:22.712" v="1443" actId="1076"/>
      <pc:docMkLst>
        <pc:docMk/>
      </pc:docMkLst>
      <pc:sldChg chg="addSp modSp">
        <pc:chgData name="Keren Zhao" userId="234f1355-f0b9-4b70-afc4-6a55415d304b" providerId="ADAL" clId="{50055B66-4B85-46E3-BEE2-98D18CAA9DA2}" dt="2022-04-29T08:29:31.083" v="1387" actId="1076"/>
        <pc:sldMkLst>
          <pc:docMk/>
          <pc:sldMk cId="859399723" sldId="256"/>
        </pc:sldMkLst>
        <pc:spChg chg="mod">
          <ac:chgData name="Keren Zhao" userId="234f1355-f0b9-4b70-afc4-6a55415d304b" providerId="ADAL" clId="{50055B66-4B85-46E3-BEE2-98D18CAA9DA2}" dt="2022-04-29T08:29:21.443" v="1384" actId="1035"/>
          <ac:spMkLst>
            <pc:docMk/>
            <pc:sldMk cId="859399723" sldId="256"/>
            <ac:spMk id="2" creationId="{B7302DD8-327A-4EE3-8557-0FB4D87DAD8E}"/>
          </ac:spMkLst>
        </pc:spChg>
        <pc:spChg chg="mod">
          <ac:chgData name="Keren Zhao" userId="234f1355-f0b9-4b70-afc4-6a55415d304b" providerId="ADAL" clId="{50055B66-4B85-46E3-BEE2-98D18CAA9DA2}" dt="2022-04-29T08:29:25.433" v="1386" actId="27636"/>
          <ac:spMkLst>
            <pc:docMk/>
            <pc:sldMk cId="859399723" sldId="256"/>
            <ac:spMk id="3" creationId="{F4A7DD11-9FFB-4EC8-952C-81EC4079434D}"/>
          </ac:spMkLst>
        </pc:spChg>
        <pc:picChg chg="add mod">
          <ac:chgData name="Keren Zhao" userId="234f1355-f0b9-4b70-afc4-6a55415d304b" providerId="ADAL" clId="{50055B66-4B85-46E3-BEE2-98D18CAA9DA2}" dt="2022-04-29T08:29:31.083" v="1387" actId="1076"/>
          <ac:picMkLst>
            <pc:docMk/>
            <pc:sldMk cId="859399723" sldId="256"/>
            <ac:picMk id="4098" creationId="{3AB02283-A0F4-4FEC-8BB3-58852A9DFF6C}"/>
          </ac:picMkLst>
        </pc:picChg>
      </pc:sldChg>
      <pc:sldChg chg="addSp delSp modSp ord">
        <pc:chgData name="Keren Zhao" userId="234f1355-f0b9-4b70-afc4-6a55415d304b" providerId="ADAL" clId="{50055B66-4B85-46E3-BEE2-98D18CAA9DA2}" dt="2022-04-29T08:38:22.712" v="1443" actId="1076"/>
        <pc:sldMkLst>
          <pc:docMk/>
          <pc:sldMk cId="3783822869" sldId="257"/>
        </pc:sldMkLst>
        <pc:graphicFrameChg chg="del mod">
          <ac:chgData name="Keren Zhao" userId="234f1355-f0b9-4b70-afc4-6a55415d304b" providerId="ADAL" clId="{50055B66-4B85-46E3-BEE2-98D18CAA9DA2}" dt="2022-04-29T08:03:21.770" v="940" actId="478"/>
          <ac:graphicFrameMkLst>
            <pc:docMk/>
            <pc:sldMk cId="3783822869" sldId="257"/>
            <ac:graphicFrameMk id="49" creationId="{0DC73360-B2EB-40FA-A08D-5A54E820E503}"/>
          </ac:graphicFrameMkLst>
        </pc:graphicFrameChg>
        <pc:graphicFrameChg chg="add mod">
          <ac:chgData name="Keren Zhao" userId="234f1355-f0b9-4b70-afc4-6a55415d304b" providerId="ADAL" clId="{50055B66-4B85-46E3-BEE2-98D18CAA9DA2}" dt="2022-04-29T08:38:22.712" v="1443" actId="1076"/>
          <ac:graphicFrameMkLst>
            <pc:docMk/>
            <pc:sldMk cId="3783822869" sldId="257"/>
            <ac:graphicFrameMk id="55" creationId="{C06C947A-79A9-4A85-81ED-425644605FD2}"/>
          </ac:graphicFrameMkLst>
        </pc:graphicFrameChg>
      </pc:sldChg>
      <pc:sldChg chg="modSp">
        <pc:chgData name="Keren Zhao" userId="234f1355-f0b9-4b70-afc4-6a55415d304b" providerId="ADAL" clId="{50055B66-4B85-46E3-BEE2-98D18CAA9DA2}" dt="2022-04-29T07:55:55.623" v="908" actId="20577"/>
        <pc:sldMkLst>
          <pc:docMk/>
          <pc:sldMk cId="2339345055" sldId="258"/>
        </pc:sldMkLst>
        <pc:spChg chg="mod">
          <ac:chgData name="Keren Zhao" userId="234f1355-f0b9-4b70-afc4-6a55415d304b" providerId="ADAL" clId="{50055B66-4B85-46E3-BEE2-98D18CAA9DA2}" dt="2022-04-29T07:55:55.623" v="908" actId="20577"/>
          <ac:spMkLst>
            <pc:docMk/>
            <pc:sldMk cId="2339345055" sldId="258"/>
            <ac:spMk id="3" creationId="{3D67F400-5A17-4855-941A-EC3CC28C4B0E}"/>
          </ac:spMkLst>
        </pc:spChg>
      </pc:sldChg>
      <pc:sldChg chg="addSp delSp modSp">
        <pc:chgData name="Keren Zhao" userId="234f1355-f0b9-4b70-afc4-6a55415d304b" providerId="ADAL" clId="{50055B66-4B85-46E3-BEE2-98D18CAA9DA2}" dt="2022-04-29T08:35:15.260" v="1439" actId="1076"/>
        <pc:sldMkLst>
          <pc:docMk/>
          <pc:sldMk cId="3558802464" sldId="259"/>
        </pc:sldMkLst>
        <pc:spChg chg="add">
          <ac:chgData name="Keren Zhao" userId="234f1355-f0b9-4b70-afc4-6a55415d304b" providerId="ADAL" clId="{50055B66-4B85-46E3-BEE2-98D18CAA9DA2}" dt="2022-04-29T07:59:35.405" v="909"/>
          <ac:spMkLst>
            <pc:docMk/>
            <pc:sldMk cId="3558802464" sldId="259"/>
            <ac:spMk id="6" creationId="{38FE7198-216B-4F15-A291-756F36F1750B}"/>
          </ac:spMkLst>
        </pc:spChg>
        <pc:spChg chg="add">
          <ac:chgData name="Keren Zhao" userId="234f1355-f0b9-4b70-afc4-6a55415d304b" providerId="ADAL" clId="{50055B66-4B85-46E3-BEE2-98D18CAA9DA2}" dt="2022-04-29T07:59:35.405" v="909"/>
          <ac:spMkLst>
            <pc:docMk/>
            <pc:sldMk cId="3558802464" sldId="259"/>
            <ac:spMk id="7" creationId="{5F9314B4-4CD5-4A72-9BE7-349B95144B43}"/>
          </ac:spMkLst>
        </pc:spChg>
        <pc:spChg chg="add mod">
          <ac:chgData name="Keren Zhao" userId="234f1355-f0b9-4b70-afc4-6a55415d304b" providerId="ADAL" clId="{50055B66-4B85-46E3-BEE2-98D18CAA9DA2}" dt="2022-04-29T08:35:13.101" v="1438" actId="1076"/>
          <ac:spMkLst>
            <pc:docMk/>
            <pc:sldMk cId="3558802464" sldId="259"/>
            <ac:spMk id="9" creationId="{5DEE3430-1735-4D12-B4CA-E46C4CEF1665}"/>
          </ac:spMkLst>
        </pc:spChg>
        <pc:spChg chg="add mod">
          <ac:chgData name="Keren Zhao" userId="234f1355-f0b9-4b70-afc4-6a55415d304b" providerId="ADAL" clId="{50055B66-4B85-46E3-BEE2-98D18CAA9DA2}" dt="2022-04-29T08:18:06.081" v="1052" actId="1076"/>
          <ac:spMkLst>
            <pc:docMk/>
            <pc:sldMk cId="3558802464" sldId="259"/>
            <ac:spMk id="10" creationId="{8748E209-2BE1-4E7B-BA80-4D3B8A38BA39}"/>
          </ac:spMkLst>
        </pc:spChg>
        <pc:spChg chg="add mod">
          <ac:chgData name="Keren Zhao" userId="234f1355-f0b9-4b70-afc4-6a55415d304b" providerId="ADAL" clId="{50055B66-4B85-46E3-BEE2-98D18CAA9DA2}" dt="2022-04-29T08:35:15.260" v="1439" actId="1076"/>
          <ac:spMkLst>
            <pc:docMk/>
            <pc:sldMk cId="3558802464" sldId="259"/>
            <ac:spMk id="11" creationId="{0479FF06-7ADC-4785-8977-4F051E558BF5}"/>
          </ac:spMkLst>
        </pc:spChg>
        <pc:grpChg chg="add mod">
          <ac:chgData name="Keren Zhao" userId="234f1355-f0b9-4b70-afc4-6a55415d304b" providerId="ADAL" clId="{50055B66-4B85-46E3-BEE2-98D18CAA9DA2}" dt="2022-04-29T07:59:36.483" v="910"/>
          <ac:grpSpMkLst>
            <pc:docMk/>
            <pc:sldMk cId="3558802464" sldId="259"/>
            <ac:grpSpMk id="5" creationId="{62C5CA56-21A3-4C8D-9AB2-86BC67F6A4A4}"/>
          </ac:grpSpMkLst>
        </pc:grpChg>
        <pc:graphicFrameChg chg="mod modGraphic">
          <ac:chgData name="Keren Zhao" userId="234f1355-f0b9-4b70-afc4-6a55415d304b" providerId="ADAL" clId="{50055B66-4B85-46E3-BEE2-98D18CAA9DA2}" dt="2022-04-29T08:01:28.202" v="936" actId="1076"/>
          <ac:graphicFrameMkLst>
            <pc:docMk/>
            <pc:sldMk cId="3558802464" sldId="259"/>
            <ac:graphicFrameMk id="4" creationId="{DE7C05E6-820D-4E97-8056-E24C8C87B20F}"/>
          </ac:graphicFrameMkLst>
        </pc:graphicFrameChg>
        <pc:graphicFrameChg chg="add del mod">
          <ac:chgData name="Keren Zhao" userId="234f1355-f0b9-4b70-afc4-6a55415d304b" providerId="ADAL" clId="{50055B66-4B85-46E3-BEE2-98D18CAA9DA2}" dt="2022-04-29T08:25:35.130" v="1173" actId="478"/>
          <ac:graphicFrameMkLst>
            <pc:docMk/>
            <pc:sldMk cId="3558802464" sldId="259"/>
            <ac:graphicFrameMk id="8" creationId="{9CDA55BF-8303-4F76-B1A7-D16C54839723}"/>
          </ac:graphicFrameMkLst>
        </pc:graphicFrameChg>
      </pc:sldChg>
      <pc:sldChg chg="addSp delSp modSp add">
        <pc:chgData name="Keren Zhao" userId="234f1355-f0b9-4b70-afc4-6a55415d304b" providerId="ADAL" clId="{50055B66-4B85-46E3-BEE2-98D18CAA9DA2}" dt="2022-04-29T07:30:53.150" v="565" actId="1076"/>
        <pc:sldMkLst>
          <pc:docMk/>
          <pc:sldMk cId="3858512519" sldId="260"/>
        </pc:sldMkLst>
        <pc:spChg chg="mod">
          <ac:chgData name="Keren Zhao" userId="234f1355-f0b9-4b70-afc4-6a55415d304b" providerId="ADAL" clId="{50055B66-4B85-46E3-BEE2-98D18CAA9DA2}" dt="2022-04-29T06:40:37.532" v="10" actId="20577"/>
          <ac:spMkLst>
            <pc:docMk/>
            <pc:sldMk cId="3858512519" sldId="260"/>
            <ac:spMk id="2" creationId="{A1A1DB45-2BBD-4525-BB6E-7018888B85C8}"/>
          </ac:spMkLst>
        </pc:spChg>
        <pc:spChg chg="del">
          <ac:chgData name="Keren Zhao" userId="234f1355-f0b9-4b70-afc4-6a55415d304b" providerId="ADAL" clId="{50055B66-4B85-46E3-BEE2-98D18CAA9DA2}" dt="2022-04-29T06:40:38.985" v="11"/>
          <ac:spMkLst>
            <pc:docMk/>
            <pc:sldMk cId="3858512519" sldId="260"/>
            <ac:spMk id="3" creationId="{B1DE8E61-5926-403A-A8F6-C8DBDE3FD467}"/>
          </ac:spMkLst>
        </pc:spChg>
        <pc:spChg chg="add mod ord">
          <ac:chgData name="Keren Zhao" userId="234f1355-f0b9-4b70-afc4-6a55415d304b" providerId="ADAL" clId="{50055B66-4B85-46E3-BEE2-98D18CAA9DA2}" dt="2022-04-29T07:24:44.114" v="296" actId="1076"/>
          <ac:spMkLst>
            <pc:docMk/>
            <pc:sldMk cId="3858512519" sldId="260"/>
            <ac:spMk id="7" creationId="{9C0C9238-ADC9-4449-ADBC-D82B33789545}"/>
          </ac:spMkLst>
        </pc:spChg>
        <pc:spChg chg="add del">
          <ac:chgData name="Keren Zhao" userId="234f1355-f0b9-4b70-afc4-6a55415d304b" providerId="ADAL" clId="{50055B66-4B85-46E3-BEE2-98D18CAA9DA2}" dt="2022-04-29T06:43:35.032" v="32"/>
          <ac:spMkLst>
            <pc:docMk/>
            <pc:sldMk cId="3858512519" sldId="260"/>
            <ac:spMk id="8" creationId="{83A16F06-6585-48E4-A654-C439C673F9AF}"/>
          </ac:spMkLst>
        </pc:spChg>
        <pc:spChg chg="add del mod">
          <ac:chgData name="Keren Zhao" userId="234f1355-f0b9-4b70-afc4-6a55415d304b" providerId="ADAL" clId="{50055B66-4B85-46E3-BEE2-98D18CAA9DA2}" dt="2022-04-29T07:17:00.890" v="209" actId="478"/>
          <ac:spMkLst>
            <pc:docMk/>
            <pc:sldMk cId="3858512519" sldId="260"/>
            <ac:spMk id="11" creationId="{1609CBD4-5EB7-4599-ACC3-888AE4A7C65D}"/>
          </ac:spMkLst>
        </pc:spChg>
        <pc:spChg chg="add mod">
          <ac:chgData name="Keren Zhao" userId="234f1355-f0b9-4b70-afc4-6a55415d304b" providerId="ADAL" clId="{50055B66-4B85-46E3-BEE2-98D18CAA9DA2}" dt="2022-04-29T07:24:55.132" v="301" actId="1076"/>
          <ac:spMkLst>
            <pc:docMk/>
            <pc:sldMk cId="3858512519" sldId="260"/>
            <ac:spMk id="13" creationId="{B1A4C545-066A-4B06-8954-5F54E84436F6}"/>
          </ac:spMkLst>
        </pc:spChg>
        <pc:spChg chg="add mod">
          <ac:chgData name="Keren Zhao" userId="234f1355-f0b9-4b70-afc4-6a55415d304b" providerId="ADAL" clId="{50055B66-4B85-46E3-BEE2-98D18CAA9DA2}" dt="2022-04-29T07:26:43.972" v="318" actId="1076"/>
          <ac:spMkLst>
            <pc:docMk/>
            <pc:sldMk cId="3858512519" sldId="260"/>
            <ac:spMk id="17" creationId="{8E6252C8-BCCA-43FE-94DB-821FD93B7961}"/>
          </ac:spMkLst>
        </pc:spChg>
        <pc:spChg chg="add mod">
          <ac:chgData name="Keren Zhao" userId="234f1355-f0b9-4b70-afc4-6a55415d304b" providerId="ADAL" clId="{50055B66-4B85-46E3-BEE2-98D18CAA9DA2}" dt="2022-04-29T07:30:53.150" v="565" actId="1076"/>
          <ac:spMkLst>
            <pc:docMk/>
            <pc:sldMk cId="3858512519" sldId="260"/>
            <ac:spMk id="19" creationId="{130D99EB-ED7E-4B19-BDD2-DCAD9C4017AD}"/>
          </ac:spMkLst>
        </pc:spChg>
        <pc:grpChg chg="add mod">
          <ac:chgData name="Keren Zhao" userId="234f1355-f0b9-4b70-afc4-6a55415d304b" providerId="ADAL" clId="{50055B66-4B85-46E3-BEE2-98D18CAA9DA2}" dt="2022-04-29T07:25:15.848" v="305" actId="1076"/>
          <ac:grpSpMkLst>
            <pc:docMk/>
            <pc:sldMk cId="3858512519" sldId="260"/>
            <ac:grpSpMk id="9" creationId="{3DC62D3C-E3EC-4E78-8067-3EA0196A2F76}"/>
          </ac:grpSpMkLst>
        </pc:grpChg>
        <pc:grpChg chg="add mod">
          <ac:chgData name="Keren Zhao" userId="234f1355-f0b9-4b70-afc4-6a55415d304b" providerId="ADAL" clId="{50055B66-4B85-46E3-BEE2-98D18CAA9DA2}" dt="2022-04-29T07:25:03.895" v="304" actId="1076"/>
          <ac:grpSpMkLst>
            <pc:docMk/>
            <pc:sldMk cId="3858512519" sldId="260"/>
            <ac:grpSpMk id="14" creationId="{17BD4F81-A2B1-4027-B496-66FF7DDCDA86}"/>
          </ac:grpSpMkLst>
        </pc:grpChg>
        <pc:grpChg chg="add mod">
          <ac:chgData name="Keren Zhao" userId="234f1355-f0b9-4b70-afc4-6a55415d304b" providerId="ADAL" clId="{50055B66-4B85-46E3-BEE2-98D18CAA9DA2}" dt="2022-04-29T07:26:40.263" v="317" actId="1076"/>
          <ac:grpSpMkLst>
            <pc:docMk/>
            <pc:sldMk cId="3858512519" sldId="260"/>
            <ac:grpSpMk id="18" creationId="{1713A00E-0AB3-4B49-A543-5759A85FFCD9}"/>
          </ac:grpSpMkLst>
        </pc:grpChg>
        <pc:graphicFrameChg chg="add del">
          <ac:chgData name="Keren Zhao" userId="234f1355-f0b9-4b70-afc4-6a55415d304b" providerId="ADAL" clId="{50055B66-4B85-46E3-BEE2-98D18CAA9DA2}" dt="2022-04-29T07:17:23.037" v="211"/>
          <ac:graphicFrameMkLst>
            <pc:docMk/>
            <pc:sldMk cId="3858512519" sldId="260"/>
            <ac:graphicFrameMk id="12" creationId="{7FF29E1F-6048-4D73-AE80-655ECC01788F}"/>
          </ac:graphicFrameMkLst>
        </pc:graphicFrameChg>
        <pc:picChg chg="add del mod">
          <ac:chgData name="Keren Zhao" userId="234f1355-f0b9-4b70-afc4-6a55415d304b" providerId="ADAL" clId="{50055B66-4B85-46E3-BEE2-98D18CAA9DA2}" dt="2022-04-29T07:16:58.263" v="208" actId="478"/>
          <ac:picMkLst>
            <pc:docMk/>
            <pc:sldMk cId="3858512519" sldId="260"/>
            <ac:picMk id="4" creationId="{0178BB69-2A8B-4C83-87E3-B4DECA11BD21}"/>
          </ac:picMkLst>
        </pc:picChg>
        <pc:picChg chg="add del">
          <ac:chgData name="Keren Zhao" userId="234f1355-f0b9-4b70-afc4-6a55415d304b" providerId="ADAL" clId="{50055B66-4B85-46E3-BEE2-98D18CAA9DA2}" dt="2022-04-29T06:42:18.189" v="19"/>
          <ac:picMkLst>
            <pc:docMk/>
            <pc:sldMk cId="3858512519" sldId="260"/>
            <ac:picMk id="5" creationId="{15444BFC-822D-4267-A01A-2F7AE9C4911F}"/>
          </ac:picMkLst>
        </pc:picChg>
        <pc:picChg chg="add mod modCrop">
          <ac:chgData name="Keren Zhao" userId="234f1355-f0b9-4b70-afc4-6a55415d304b" providerId="ADAL" clId="{50055B66-4B85-46E3-BEE2-98D18CAA9DA2}" dt="2022-04-29T07:26:11.582" v="308" actId="1076"/>
          <ac:picMkLst>
            <pc:docMk/>
            <pc:sldMk cId="3858512519" sldId="260"/>
            <ac:picMk id="6" creationId="{FE75B4A7-C327-4013-BC64-BCB84D6CB155}"/>
          </ac:picMkLst>
        </pc:picChg>
        <pc:picChg chg="add mod">
          <ac:chgData name="Keren Zhao" userId="234f1355-f0b9-4b70-afc4-6a55415d304b" providerId="ADAL" clId="{50055B66-4B85-46E3-BEE2-98D18CAA9DA2}" dt="2022-04-29T07:24:52.898" v="299" actId="1076"/>
          <ac:picMkLst>
            <pc:docMk/>
            <pc:sldMk cId="3858512519" sldId="260"/>
            <ac:picMk id="15" creationId="{3B975928-D602-480E-BFFA-E8CE158EB4AB}"/>
          </ac:picMkLst>
        </pc:picChg>
        <pc:picChg chg="add mod ord">
          <ac:chgData name="Keren Zhao" userId="234f1355-f0b9-4b70-afc4-6a55415d304b" providerId="ADAL" clId="{50055B66-4B85-46E3-BEE2-98D18CAA9DA2}" dt="2022-04-29T07:26:36.856" v="316" actId="164"/>
          <ac:picMkLst>
            <pc:docMk/>
            <pc:sldMk cId="3858512519" sldId="260"/>
            <ac:picMk id="16" creationId="{77EC0D84-72B0-4369-A722-9C78E4D8DA6F}"/>
          </ac:picMkLst>
        </pc:picChg>
        <pc:picChg chg="add del">
          <ac:chgData name="Keren Zhao" userId="234f1355-f0b9-4b70-afc4-6a55415d304b" providerId="ADAL" clId="{50055B66-4B85-46E3-BEE2-98D18CAA9DA2}" dt="2022-04-29T07:17:23.037" v="211"/>
          <ac:picMkLst>
            <pc:docMk/>
            <pc:sldMk cId="3858512519" sldId="260"/>
            <ac:picMk id="3073" creationId="{5FB50A59-A935-4511-B1F6-2FF9AA919699}"/>
          </ac:picMkLst>
        </pc:picChg>
        <pc:picChg chg="add del">
          <ac:chgData name="Keren Zhao" userId="234f1355-f0b9-4b70-afc4-6a55415d304b" providerId="ADAL" clId="{50055B66-4B85-46E3-BEE2-98D18CAA9DA2}" dt="2022-04-29T07:17:23.037" v="211"/>
          <ac:picMkLst>
            <pc:docMk/>
            <pc:sldMk cId="3858512519" sldId="260"/>
            <ac:picMk id="3074" creationId="{80CE5E9E-6C8F-4975-8C54-A52DF48155BB}"/>
          </ac:picMkLst>
        </pc:picChg>
      </pc:sldChg>
      <pc:sldChg chg="addSp delSp modSp add ord">
        <pc:chgData name="Keren Zhao" userId="234f1355-f0b9-4b70-afc4-6a55415d304b" providerId="ADAL" clId="{50055B66-4B85-46E3-BEE2-98D18CAA9DA2}" dt="2022-04-29T08:21:34.865" v="1109"/>
        <pc:sldMkLst>
          <pc:docMk/>
          <pc:sldMk cId="1504343692" sldId="261"/>
        </pc:sldMkLst>
        <pc:spChg chg="mod">
          <ac:chgData name="Keren Zhao" userId="234f1355-f0b9-4b70-afc4-6a55415d304b" providerId="ADAL" clId="{50055B66-4B85-46E3-BEE2-98D18CAA9DA2}" dt="2022-04-29T06:49:06.080" v="70" actId="20577"/>
          <ac:spMkLst>
            <pc:docMk/>
            <pc:sldMk cId="1504343692" sldId="261"/>
            <ac:spMk id="2" creationId="{44C26DBB-7085-465E-895C-0D91F0E1CFE8}"/>
          </ac:spMkLst>
        </pc:spChg>
        <pc:spChg chg="mod">
          <ac:chgData name="Keren Zhao" userId="234f1355-f0b9-4b70-afc4-6a55415d304b" providerId="ADAL" clId="{50055B66-4B85-46E3-BEE2-98D18CAA9DA2}" dt="2022-04-29T07:40:48.789" v="802" actId="948"/>
          <ac:spMkLst>
            <pc:docMk/>
            <pc:sldMk cId="1504343692" sldId="261"/>
            <ac:spMk id="3" creationId="{D3B3E28D-C6AC-43DF-87C9-1563FB3AA83C}"/>
          </ac:spMkLst>
        </pc:spChg>
        <pc:spChg chg="add del mod">
          <ac:chgData name="Keren Zhao" userId="234f1355-f0b9-4b70-afc4-6a55415d304b" providerId="ADAL" clId="{50055B66-4B85-46E3-BEE2-98D18CAA9DA2}" dt="2022-04-29T06:52:16.674" v="96" actId="478"/>
          <ac:spMkLst>
            <pc:docMk/>
            <pc:sldMk cId="1504343692" sldId="261"/>
            <ac:spMk id="4" creationId="{8B143D33-7428-45F0-BA69-F4BD5C37A624}"/>
          </ac:spMkLst>
        </pc:spChg>
        <pc:spChg chg="add">
          <ac:chgData name="Keren Zhao" userId="234f1355-f0b9-4b70-afc4-6a55415d304b" providerId="ADAL" clId="{50055B66-4B85-46E3-BEE2-98D18CAA9DA2}" dt="2022-04-29T07:33:40.212" v="613"/>
          <ac:spMkLst>
            <pc:docMk/>
            <pc:sldMk cId="1504343692" sldId="261"/>
            <ac:spMk id="10" creationId="{F4E64C40-EA55-4120-B249-F471DF62B36D}"/>
          </ac:spMkLst>
        </pc:spChg>
        <pc:spChg chg="add mod">
          <ac:chgData name="Keren Zhao" userId="234f1355-f0b9-4b70-afc4-6a55415d304b" providerId="ADAL" clId="{50055B66-4B85-46E3-BEE2-98D18CAA9DA2}" dt="2022-04-29T07:36:26.967" v="666" actId="20577"/>
          <ac:spMkLst>
            <pc:docMk/>
            <pc:sldMk cId="1504343692" sldId="261"/>
            <ac:spMk id="11" creationId="{9D8C8535-17FD-4ADF-B57B-3D8EE9B9858D}"/>
          </ac:spMkLst>
        </pc:spChg>
        <pc:spChg chg="add">
          <ac:chgData name="Keren Zhao" userId="234f1355-f0b9-4b70-afc4-6a55415d304b" providerId="ADAL" clId="{50055B66-4B85-46E3-BEE2-98D18CAA9DA2}" dt="2022-04-29T07:33:40.212" v="613"/>
          <ac:spMkLst>
            <pc:docMk/>
            <pc:sldMk cId="1504343692" sldId="261"/>
            <ac:spMk id="12" creationId="{8BF09B74-5384-4775-8E9B-80B9B6CE20EA}"/>
          </ac:spMkLst>
        </pc:spChg>
        <pc:spChg chg="add mod">
          <ac:chgData name="Keren Zhao" userId="234f1355-f0b9-4b70-afc4-6a55415d304b" providerId="ADAL" clId="{50055B66-4B85-46E3-BEE2-98D18CAA9DA2}" dt="2022-04-29T07:35:40.860" v="647" actId="113"/>
          <ac:spMkLst>
            <pc:docMk/>
            <pc:sldMk cId="1504343692" sldId="261"/>
            <ac:spMk id="13" creationId="{35408748-C16E-45BA-BFDB-8C5DC82D1743}"/>
          </ac:spMkLst>
        </pc:spChg>
        <pc:spChg chg="add">
          <ac:chgData name="Keren Zhao" userId="234f1355-f0b9-4b70-afc4-6a55415d304b" providerId="ADAL" clId="{50055B66-4B85-46E3-BEE2-98D18CAA9DA2}" dt="2022-04-29T07:33:40.212" v="613"/>
          <ac:spMkLst>
            <pc:docMk/>
            <pc:sldMk cId="1504343692" sldId="261"/>
            <ac:spMk id="14" creationId="{C15F916A-0573-4AF4-8E45-89BC41709BB5}"/>
          </ac:spMkLst>
        </pc:spChg>
        <pc:spChg chg="add mod">
          <ac:chgData name="Keren Zhao" userId="234f1355-f0b9-4b70-afc4-6a55415d304b" providerId="ADAL" clId="{50055B66-4B85-46E3-BEE2-98D18CAA9DA2}" dt="2022-04-29T07:33:52.368" v="617" actId="6549"/>
          <ac:spMkLst>
            <pc:docMk/>
            <pc:sldMk cId="1504343692" sldId="261"/>
            <ac:spMk id="15" creationId="{08AA5F30-BBC4-4974-90B7-F026DED59403}"/>
          </ac:spMkLst>
        </pc:spChg>
        <pc:spChg chg="add del mod">
          <ac:chgData name="Keren Zhao" userId="234f1355-f0b9-4b70-afc4-6a55415d304b" providerId="ADAL" clId="{50055B66-4B85-46E3-BEE2-98D18CAA9DA2}" dt="2022-04-29T07:34:28.415" v="629"/>
          <ac:spMkLst>
            <pc:docMk/>
            <pc:sldMk cId="1504343692" sldId="261"/>
            <ac:spMk id="16" creationId="{CDBEAE97-5667-44EE-B680-64724C9DB553}"/>
          </ac:spMkLst>
        </pc:spChg>
        <pc:spChg chg="mod">
          <ac:chgData name="Keren Zhao" userId="234f1355-f0b9-4b70-afc4-6a55415d304b" providerId="ADAL" clId="{50055B66-4B85-46E3-BEE2-98D18CAA9DA2}" dt="2022-04-29T07:37:11.077" v="691" actId="20577"/>
          <ac:spMkLst>
            <pc:docMk/>
            <pc:sldMk cId="1504343692" sldId="261"/>
            <ac:spMk id="19" creationId="{3A8E4939-D561-417E-9A68-18BB1FB4A956}"/>
          </ac:spMkLst>
        </pc:spChg>
        <pc:spChg chg="mod">
          <ac:chgData name="Keren Zhao" userId="234f1355-f0b9-4b70-afc4-6a55415d304b" providerId="ADAL" clId="{50055B66-4B85-46E3-BEE2-98D18CAA9DA2}" dt="2022-04-29T07:36:56.228" v="687" actId="20577"/>
          <ac:spMkLst>
            <pc:docMk/>
            <pc:sldMk cId="1504343692" sldId="261"/>
            <ac:spMk id="22" creationId="{1B84D3F0-07A3-4C16-9AC3-0EF8BAC3DA8F}"/>
          </ac:spMkLst>
        </pc:spChg>
        <pc:grpChg chg="add del mod">
          <ac:chgData name="Keren Zhao" userId="234f1355-f0b9-4b70-afc4-6a55415d304b" providerId="ADAL" clId="{50055B66-4B85-46E3-BEE2-98D18CAA9DA2}" dt="2022-04-29T07:33:54.768" v="618" actId="478"/>
          <ac:grpSpMkLst>
            <pc:docMk/>
            <pc:sldMk cId="1504343692" sldId="261"/>
            <ac:grpSpMk id="7" creationId="{0D007E38-907E-4227-A2BE-60B9AA332F6F}"/>
          </ac:grpSpMkLst>
        </pc:grpChg>
        <pc:grpChg chg="add mod">
          <ac:chgData name="Keren Zhao" userId="234f1355-f0b9-4b70-afc4-6a55415d304b" providerId="ADAL" clId="{50055B66-4B85-46E3-BEE2-98D18CAA9DA2}" dt="2022-04-29T07:36:36.937" v="667" actId="1076"/>
          <ac:grpSpMkLst>
            <pc:docMk/>
            <pc:sldMk cId="1504343692" sldId="261"/>
            <ac:grpSpMk id="8" creationId="{277AC44B-1744-48B2-8F96-B6A1BDC02DFB}"/>
          </ac:grpSpMkLst>
        </pc:grpChg>
        <pc:grpChg chg="add mod">
          <ac:chgData name="Keren Zhao" userId="234f1355-f0b9-4b70-afc4-6a55415d304b" providerId="ADAL" clId="{50055B66-4B85-46E3-BEE2-98D18CAA9DA2}" dt="2022-04-29T07:36:36.937" v="667" actId="1076"/>
          <ac:grpSpMkLst>
            <pc:docMk/>
            <pc:sldMk cId="1504343692" sldId="261"/>
            <ac:grpSpMk id="9" creationId="{411DA869-9CF9-498A-A75E-64389252BCC1}"/>
          </ac:grpSpMkLst>
        </pc:grpChg>
        <pc:grpChg chg="add mod">
          <ac:chgData name="Keren Zhao" userId="234f1355-f0b9-4b70-afc4-6a55415d304b" providerId="ADAL" clId="{50055B66-4B85-46E3-BEE2-98D18CAA9DA2}" dt="2022-04-29T07:36:36.937" v="667" actId="1076"/>
          <ac:grpSpMkLst>
            <pc:docMk/>
            <pc:sldMk cId="1504343692" sldId="261"/>
            <ac:grpSpMk id="17" creationId="{D3EBDA60-7A53-415A-881D-A987D4BA3F58}"/>
          </ac:grpSpMkLst>
        </pc:grpChg>
        <pc:grpChg chg="add mod">
          <ac:chgData name="Keren Zhao" userId="234f1355-f0b9-4b70-afc4-6a55415d304b" providerId="ADAL" clId="{50055B66-4B85-46E3-BEE2-98D18CAA9DA2}" dt="2022-04-29T07:36:42.653" v="669" actId="1076"/>
          <ac:grpSpMkLst>
            <pc:docMk/>
            <pc:sldMk cId="1504343692" sldId="261"/>
            <ac:grpSpMk id="20" creationId="{9E9D491C-4077-4426-805A-7E2DF1598B65}"/>
          </ac:grpSpMkLst>
        </pc:grpChg>
        <pc:graphicFrameChg chg="add del mod">
          <ac:chgData name="Keren Zhao" userId="234f1355-f0b9-4b70-afc4-6a55415d304b" providerId="ADAL" clId="{50055B66-4B85-46E3-BEE2-98D18CAA9DA2}" dt="2022-04-29T06:52:13.463" v="95" actId="1032"/>
          <ac:graphicFrameMkLst>
            <pc:docMk/>
            <pc:sldMk cId="1504343692" sldId="261"/>
            <ac:graphicFrameMk id="5" creationId="{E2CC1C0E-6968-4612-B2CE-58DFB116FA4B}"/>
          </ac:graphicFrameMkLst>
        </pc:graphicFrameChg>
        <pc:graphicFrameChg chg="add mod">
          <ac:chgData name="Keren Zhao" userId="234f1355-f0b9-4b70-afc4-6a55415d304b" providerId="ADAL" clId="{50055B66-4B85-46E3-BEE2-98D18CAA9DA2}" dt="2022-04-29T07:38:00.603" v="738" actId="1076"/>
          <ac:graphicFrameMkLst>
            <pc:docMk/>
            <pc:sldMk cId="1504343692" sldId="261"/>
            <ac:graphicFrameMk id="6" creationId="{9AA11EE9-F9F0-44E9-8C17-6662248E06BF}"/>
          </ac:graphicFrameMkLst>
        </pc:graphicFrameChg>
      </pc:sldChg>
      <pc:sldChg chg="modSp add">
        <pc:chgData name="Keren Zhao" userId="234f1355-f0b9-4b70-afc4-6a55415d304b" providerId="ADAL" clId="{50055B66-4B85-46E3-BEE2-98D18CAA9DA2}" dt="2022-04-29T08:27:27.380" v="1269" actId="5793"/>
        <pc:sldMkLst>
          <pc:docMk/>
          <pc:sldMk cId="4163639693" sldId="262"/>
        </pc:sldMkLst>
        <pc:spChg chg="mod">
          <ac:chgData name="Keren Zhao" userId="234f1355-f0b9-4b70-afc4-6a55415d304b" providerId="ADAL" clId="{50055B66-4B85-46E3-BEE2-98D18CAA9DA2}" dt="2022-04-29T08:26:41.024" v="1208" actId="113"/>
          <ac:spMkLst>
            <pc:docMk/>
            <pc:sldMk cId="4163639693" sldId="262"/>
            <ac:spMk id="2" creationId="{475D2ABC-4712-4ECD-BAFE-4E699C64C53C}"/>
          </ac:spMkLst>
        </pc:spChg>
        <pc:spChg chg="mod">
          <ac:chgData name="Keren Zhao" userId="234f1355-f0b9-4b70-afc4-6a55415d304b" providerId="ADAL" clId="{50055B66-4B85-46E3-BEE2-98D18CAA9DA2}" dt="2022-04-29T08:27:27.380" v="1269" actId="5793"/>
          <ac:spMkLst>
            <pc:docMk/>
            <pc:sldMk cId="4163639693" sldId="262"/>
            <ac:spMk id="3" creationId="{E34E841E-F0CC-4DEE-AD34-2B257744E85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5FC3F-326E-4F57-923B-AA64DEE58093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E8305B-D3E6-43F9-9B1B-2953FF04309E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b="1" dirty="0"/>
            <a:t>Data clean</a:t>
          </a:r>
        </a:p>
      </dgm:t>
    </dgm:pt>
    <dgm:pt modelId="{7B4343B7-3A02-4EE8-995E-61F6D1F04637}" type="parTrans" cxnId="{23E85BF3-9592-4F27-8DAC-229D2F5C137D}">
      <dgm:prSet/>
      <dgm:spPr/>
      <dgm:t>
        <a:bodyPr/>
        <a:lstStyle/>
        <a:p>
          <a:endParaRPr lang="en-US" b="1"/>
        </a:p>
      </dgm:t>
    </dgm:pt>
    <dgm:pt modelId="{74823B85-A2E9-475F-B411-5069A85D0F23}" type="sibTrans" cxnId="{23E85BF3-9592-4F27-8DAC-229D2F5C137D}">
      <dgm:prSet/>
      <dgm:spPr/>
      <dgm:t>
        <a:bodyPr/>
        <a:lstStyle/>
        <a:p>
          <a:endParaRPr lang="en-US" b="1"/>
        </a:p>
      </dgm:t>
    </dgm:pt>
    <dgm:pt modelId="{1EC9E245-E2A1-4BC0-9715-DF1811BA5A1D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ea typeface="Times New Roman" panose="02020603050405020304" pitchFamily="18" charset="0"/>
            </a:rPr>
            <a:t>The univariate time series data</a:t>
          </a:r>
          <a:endParaRPr lang="en-US" b="1" dirty="0"/>
        </a:p>
      </dgm:t>
    </dgm:pt>
    <dgm:pt modelId="{84622475-4FF7-4E6E-8444-8BDD937AC322}" type="parTrans" cxnId="{BA765791-296C-4AA9-8018-BB2E00697D67}">
      <dgm:prSet/>
      <dgm:spPr/>
      <dgm:t>
        <a:bodyPr/>
        <a:lstStyle/>
        <a:p>
          <a:endParaRPr lang="en-US" b="1"/>
        </a:p>
      </dgm:t>
    </dgm:pt>
    <dgm:pt modelId="{28416668-6C31-4D85-8A67-D85DCB34D74C}" type="sibTrans" cxnId="{BA765791-296C-4AA9-8018-BB2E00697D67}">
      <dgm:prSet/>
      <dgm:spPr/>
      <dgm:t>
        <a:bodyPr/>
        <a:lstStyle/>
        <a:p>
          <a:endParaRPr lang="en-US" b="1"/>
        </a:p>
      </dgm:t>
    </dgm:pt>
    <dgm:pt modelId="{D314B926-5603-4FC3-B852-BF6506967051}">
      <dgm:prSet phldrT="[Text]"/>
      <dgm:spPr/>
      <dgm:t>
        <a:bodyPr/>
        <a:lstStyle/>
        <a:p>
          <a:r>
            <a:rPr lang="en-US" b="1" dirty="0"/>
            <a:t>3-dimentional data (</a:t>
          </a:r>
          <a:r>
            <a:rPr lang="en-US" b="1" dirty="0">
              <a:latin typeface="Times New Roman" panose="02020603050405020304" pitchFamily="18" charset="0"/>
              <a:ea typeface="Times New Roman" panose="02020603050405020304" pitchFamily="18" charset="0"/>
            </a:rPr>
            <a:t>spectrogram) </a:t>
          </a:r>
          <a:endParaRPr lang="en-US" b="1" dirty="0"/>
        </a:p>
      </dgm:t>
    </dgm:pt>
    <dgm:pt modelId="{313B4E36-6A56-46BD-BB24-1D3AB880F93B}" type="parTrans" cxnId="{89D2087A-2895-4989-A523-12D447D017B1}">
      <dgm:prSet/>
      <dgm:spPr/>
      <dgm:t>
        <a:bodyPr/>
        <a:lstStyle/>
        <a:p>
          <a:endParaRPr lang="en-US" b="1"/>
        </a:p>
      </dgm:t>
    </dgm:pt>
    <dgm:pt modelId="{3A867791-ADC3-405B-AF82-1420A5C0603C}" type="sibTrans" cxnId="{89D2087A-2895-4989-A523-12D447D017B1}">
      <dgm:prSet/>
      <dgm:spPr/>
      <dgm:t>
        <a:bodyPr/>
        <a:lstStyle/>
        <a:p>
          <a:endParaRPr lang="en-US" b="1"/>
        </a:p>
      </dgm:t>
    </dgm:pt>
    <dgm:pt modelId="{85158C45-3A37-4D3A-A934-8FDD3F3E6AA0}" type="pres">
      <dgm:prSet presAssocID="{9275FC3F-326E-4F57-923B-AA64DEE58093}" presName="outerComposite" presStyleCnt="0">
        <dgm:presLayoutVars>
          <dgm:chMax val="5"/>
          <dgm:dir/>
          <dgm:resizeHandles val="exact"/>
        </dgm:presLayoutVars>
      </dgm:prSet>
      <dgm:spPr/>
    </dgm:pt>
    <dgm:pt modelId="{7454FC8E-6950-415E-920D-34D44F6730E1}" type="pres">
      <dgm:prSet presAssocID="{9275FC3F-326E-4F57-923B-AA64DEE58093}" presName="dummyMaxCanvas" presStyleCnt="0">
        <dgm:presLayoutVars/>
      </dgm:prSet>
      <dgm:spPr/>
    </dgm:pt>
    <dgm:pt modelId="{42928C9C-A8FF-4C62-A03F-7FB5A1B9AD6C}" type="pres">
      <dgm:prSet presAssocID="{9275FC3F-326E-4F57-923B-AA64DEE58093}" presName="ThreeNodes_1" presStyleLbl="node1" presStyleIdx="0" presStyleCnt="3">
        <dgm:presLayoutVars>
          <dgm:bulletEnabled val="1"/>
        </dgm:presLayoutVars>
      </dgm:prSet>
      <dgm:spPr/>
    </dgm:pt>
    <dgm:pt modelId="{584DE6A1-C412-4627-B3AF-4EB80F986784}" type="pres">
      <dgm:prSet presAssocID="{9275FC3F-326E-4F57-923B-AA64DEE58093}" presName="ThreeNodes_2" presStyleLbl="node1" presStyleIdx="1" presStyleCnt="3">
        <dgm:presLayoutVars>
          <dgm:bulletEnabled val="1"/>
        </dgm:presLayoutVars>
      </dgm:prSet>
      <dgm:spPr/>
    </dgm:pt>
    <dgm:pt modelId="{148EF14C-CC4B-49B3-A9F5-F0C93ACAA1D0}" type="pres">
      <dgm:prSet presAssocID="{9275FC3F-326E-4F57-923B-AA64DEE58093}" presName="ThreeNodes_3" presStyleLbl="node1" presStyleIdx="2" presStyleCnt="3">
        <dgm:presLayoutVars>
          <dgm:bulletEnabled val="1"/>
        </dgm:presLayoutVars>
      </dgm:prSet>
      <dgm:spPr/>
    </dgm:pt>
    <dgm:pt modelId="{0B4BE7D3-EE79-4DCB-9ABF-05B78E08C11A}" type="pres">
      <dgm:prSet presAssocID="{9275FC3F-326E-4F57-923B-AA64DEE58093}" presName="ThreeConn_1-2" presStyleLbl="fgAccFollowNode1" presStyleIdx="0" presStyleCnt="2">
        <dgm:presLayoutVars>
          <dgm:bulletEnabled val="1"/>
        </dgm:presLayoutVars>
      </dgm:prSet>
      <dgm:spPr/>
    </dgm:pt>
    <dgm:pt modelId="{C300B0F4-29B9-4D60-A651-A85B9B8CE280}" type="pres">
      <dgm:prSet presAssocID="{9275FC3F-326E-4F57-923B-AA64DEE58093}" presName="ThreeConn_2-3" presStyleLbl="fgAccFollowNode1" presStyleIdx="1" presStyleCnt="2">
        <dgm:presLayoutVars>
          <dgm:bulletEnabled val="1"/>
        </dgm:presLayoutVars>
      </dgm:prSet>
      <dgm:spPr/>
    </dgm:pt>
    <dgm:pt modelId="{80A51A0F-9787-4C53-928F-B465B2975FDE}" type="pres">
      <dgm:prSet presAssocID="{9275FC3F-326E-4F57-923B-AA64DEE58093}" presName="ThreeNodes_1_text" presStyleLbl="node1" presStyleIdx="2" presStyleCnt="3">
        <dgm:presLayoutVars>
          <dgm:bulletEnabled val="1"/>
        </dgm:presLayoutVars>
      </dgm:prSet>
      <dgm:spPr/>
    </dgm:pt>
    <dgm:pt modelId="{3DE4986D-3638-4E51-9C2D-FECA379A75A4}" type="pres">
      <dgm:prSet presAssocID="{9275FC3F-326E-4F57-923B-AA64DEE58093}" presName="ThreeNodes_2_text" presStyleLbl="node1" presStyleIdx="2" presStyleCnt="3">
        <dgm:presLayoutVars>
          <dgm:bulletEnabled val="1"/>
        </dgm:presLayoutVars>
      </dgm:prSet>
      <dgm:spPr/>
    </dgm:pt>
    <dgm:pt modelId="{857AEC65-61D4-4B23-AF7C-979411510664}" type="pres">
      <dgm:prSet presAssocID="{9275FC3F-326E-4F57-923B-AA64DEE5809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9427017-C319-4C53-86E6-DB3843444349}" type="presOf" srcId="{74823B85-A2E9-475F-B411-5069A85D0F23}" destId="{0B4BE7D3-EE79-4DCB-9ABF-05B78E08C11A}" srcOrd="0" destOrd="0" presId="urn:microsoft.com/office/officeart/2005/8/layout/vProcess5"/>
    <dgm:cxn modelId="{E0F5DA38-C2C2-46F4-ADB3-F5EFC960E271}" type="presOf" srcId="{1EC9E245-E2A1-4BC0-9715-DF1811BA5A1D}" destId="{584DE6A1-C412-4627-B3AF-4EB80F986784}" srcOrd="0" destOrd="0" presId="urn:microsoft.com/office/officeart/2005/8/layout/vProcess5"/>
    <dgm:cxn modelId="{6482E03C-C53B-4B63-9538-718B2BD21DF7}" type="presOf" srcId="{C6E8305B-D3E6-43F9-9B1B-2953FF04309E}" destId="{80A51A0F-9787-4C53-928F-B465B2975FDE}" srcOrd="1" destOrd="0" presId="urn:microsoft.com/office/officeart/2005/8/layout/vProcess5"/>
    <dgm:cxn modelId="{BCB2AB66-13DD-4F6F-BC01-0E46CDA2F609}" type="presOf" srcId="{C6E8305B-D3E6-43F9-9B1B-2953FF04309E}" destId="{42928C9C-A8FF-4C62-A03F-7FB5A1B9AD6C}" srcOrd="0" destOrd="0" presId="urn:microsoft.com/office/officeart/2005/8/layout/vProcess5"/>
    <dgm:cxn modelId="{62AF0454-E97C-4158-9AFA-B8494E9D1828}" type="presOf" srcId="{9275FC3F-326E-4F57-923B-AA64DEE58093}" destId="{85158C45-3A37-4D3A-A934-8FDD3F3E6AA0}" srcOrd="0" destOrd="0" presId="urn:microsoft.com/office/officeart/2005/8/layout/vProcess5"/>
    <dgm:cxn modelId="{89D2087A-2895-4989-A523-12D447D017B1}" srcId="{9275FC3F-326E-4F57-923B-AA64DEE58093}" destId="{D314B926-5603-4FC3-B852-BF6506967051}" srcOrd="2" destOrd="0" parTransId="{313B4E36-6A56-46BD-BB24-1D3AB880F93B}" sibTransId="{3A867791-ADC3-405B-AF82-1420A5C0603C}"/>
    <dgm:cxn modelId="{BA765791-296C-4AA9-8018-BB2E00697D67}" srcId="{9275FC3F-326E-4F57-923B-AA64DEE58093}" destId="{1EC9E245-E2A1-4BC0-9715-DF1811BA5A1D}" srcOrd="1" destOrd="0" parTransId="{84622475-4FF7-4E6E-8444-8BDD937AC322}" sibTransId="{28416668-6C31-4D85-8A67-D85DCB34D74C}"/>
    <dgm:cxn modelId="{7C3AD29F-9FC7-4836-B00F-FC9B4A6E1793}" type="presOf" srcId="{1EC9E245-E2A1-4BC0-9715-DF1811BA5A1D}" destId="{3DE4986D-3638-4E51-9C2D-FECA379A75A4}" srcOrd="1" destOrd="0" presId="urn:microsoft.com/office/officeart/2005/8/layout/vProcess5"/>
    <dgm:cxn modelId="{1B4F61DF-5877-4D38-B996-6FF5167CB1B4}" type="presOf" srcId="{D314B926-5603-4FC3-B852-BF6506967051}" destId="{857AEC65-61D4-4B23-AF7C-979411510664}" srcOrd="1" destOrd="0" presId="urn:microsoft.com/office/officeart/2005/8/layout/vProcess5"/>
    <dgm:cxn modelId="{AF4B78EC-8CB6-4C3A-AB18-C281FBCDCC54}" type="presOf" srcId="{28416668-6C31-4D85-8A67-D85DCB34D74C}" destId="{C300B0F4-29B9-4D60-A651-A85B9B8CE280}" srcOrd="0" destOrd="0" presId="urn:microsoft.com/office/officeart/2005/8/layout/vProcess5"/>
    <dgm:cxn modelId="{7B4A18F3-F6A0-429B-8492-6BB4E8ED7B3B}" type="presOf" srcId="{D314B926-5603-4FC3-B852-BF6506967051}" destId="{148EF14C-CC4B-49B3-A9F5-F0C93ACAA1D0}" srcOrd="0" destOrd="0" presId="urn:microsoft.com/office/officeart/2005/8/layout/vProcess5"/>
    <dgm:cxn modelId="{23E85BF3-9592-4F27-8DAC-229D2F5C137D}" srcId="{9275FC3F-326E-4F57-923B-AA64DEE58093}" destId="{C6E8305B-D3E6-43F9-9B1B-2953FF04309E}" srcOrd="0" destOrd="0" parTransId="{7B4343B7-3A02-4EE8-995E-61F6D1F04637}" sibTransId="{74823B85-A2E9-475F-B411-5069A85D0F23}"/>
    <dgm:cxn modelId="{AE994FC5-48B1-4CA7-9BCA-48A6D2DCA960}" type="presParOf" srcId="{85158C45-3A37-4D3A-A934-8FDD3F3E6AA0}" destId="{7454FC8E-6950-415E-920D-34D44F6730E1}" srcOrd="0" destOrd="0" presId="urn:microsoft.com/office/officeart/2005/8/layout/vProcess5"/>
    <dgm:cxn modelId="{22CBE137-B2BB-463E-84A6-50CE9DEC4121}" type="presParOf" srcId="{85158C45-3A37-4D3A-A934-8FDD3F3E6AA0}" destId="{42928C9C-A8FF-4C62-A03F-7FB5A1B9AD6C}" srcOrd="1" destOrd="0" presId="urn:microsoft.com/office/officeart/2005/8/layout/vProcess5"/>
    <dgm:cxn modelId="{D359CB36-6AA2-412F-B536-07C417BD18D5}" type="presParOf" srcId="{85158C45-3A37-4D3A-A934-8FDD3F3E6AA0}" destId="{584DE6A1-C412-4627-B3AF-4EB80F986784}" srcOrd="2" destOrd="0" presId="urn:microsoft.com/office/officeart/2005/8/layout/vProcess5"/>
    <dgm:cxn modelId="{19CE5EB0-687F-4731-8EA3-0E87A78C1BD5}" type="presParOf" srcId="{85158C45-3A37-4D3A-A934-8FDD3F3E6AA0}" destId="{148EF14C-CC4B-49B3-A9F5-F0C93ACAA1D0}" srcOrd="3" destOrd="0" presId="urn:microsoft.com/office/officeart/2005/8/layout/vProcess5"/>
    <dgm:cxn modelId="{539AAE3A-EFC6-4F10-B1DC-470B5F8701C6}" type="presParOf" srcId="{85158C45-3A37-4D3A-A934-8FDD3F3E6AA0}" destId="{0B4BE7D3-EE79-4DCB-9ABF-05B78E08C11A}" srcOrd="4" destOrd="0" presId="urn:microsoft.com/office/officeart/2005/8/layout/vProcess5"/>
    <dgm:cxn modelId="{E1593577-1174-49A3-8771-E4CE95E80144}" type="presParOf" srcId="{85158C45-3A37-4D3A-A934-8FDD3F3E6AA0}" destId="{C300B0F4-29B9-4D60-A651-A85B9B8CE280}" srcOrd="5" destOrd="0" presId="urn:microsoft.com/office/officeart/2005/8/layout/vProcess5"/>
    <dgm:cxn modelId="{85C51F92-25F0-4882-A788-66C09113F14D}" type="presParOf" srcId="{85158C45-3A37-4D3A-A934-8FDD3F3E6AA0}" destId="{80A51A0F-9787-4C53-928F-B465B2975FDE}" srcOrd="6" destOrd="0" presId="urn:microsoft.com/office/officeart/2005/8/layout/vProcess5"/>
    <dgm:cxn modelId="{6A9D840E-AE40-4722-9829-97C84D173663}" type="presParOf" srcId="{85158C45-3A37-4D3A-A934-8FDD3F3E6AA0}" destId="{3DE4986D-3638-4E51-9C2D-FECA379A75A4}" srcOrd="7" destOrd="0" presId="urn:microsoft.com/office/officeart/2005/8/layout/vProcess5"/>
    <dgm:cxn modelId="{2EEC4E71-EDF4-458D-95DA-573A72EE061E}" type="presParOf" srcId="{85158C45-3A37-4D3A-A934-8FDD3F3E6AA0}" destId="{857AEC65-61D4-4B23-AF7C-97941151066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5E39D-A7AF-4657-ADEA-B725911F33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A5E314-B193-4E2A-87EC-E4741833C637}">
      <dgm:prSet phldrT="[Text]"/>
      <dgm:spPr/>
      <dgm:t>
        <a:bodyPr/>
        <a:lstStyle/>
        <a:p>
          <a:r>
            <a:rPr lang="en-US" b="1" dirty="0"/>
            <a:t>Convolutional layers (2D,32)</a:t>
          </a:r>
          <a:endParaRPr lang="en-US" dirty="0"/>
        </a:p>
      </dgm:t>
    </dgm:pt>
    <dgm:pt modelId="{8FB74952-448E-47B4-B1C7-B52AACEC3FC9}" type="parTrans" cxnId="{728099E0-35C3-430D-AF42-CCCB0CC87BC4}">
      <dgm:prSet/>
      <dgm:spPr/>
      <dgm:t>
        <a:bodyPr/>
        <a:lstStyle/>
        <a:p>
          <a:endParaRPr lang="en-US"/>
        </a:p>
      </dgm:t>
    </dgm:pt>
    <dgm:pt modelId="{EAC26572-F5AD-4F4D-AF00-41B7999B6A46}" type="sibTrans" cxnId="{728099E0-35C3-430D-AF42-CCCB0CC87BC4}">
      <dgm:prSet/>
      <dgm:spPr/>
      <dgm:t>
        <a:bodyPr/>
        <a:lstStyle/>
        <a:p>
          <a:endParaRPr lang="en-US"/>
        </a:p>
      </dgm:t>
    </dgm:pt>
    <dgm:pt modelId="{6A16CA0C-95AD-4DD4-9091-0D5B6A356165}">
      <dgm:prSet phldrT="[Text]"/>
      <dgm:spPr/>
      <dgm:t>
        <a:bodyPr/>
        <a:lstStyle/>
        <a:p>
          <a:r>
            <a:rPr lang="en-US" dirty="0"/>
            <a:t>Activation function: </a:t>
          </a:r>
          <a:r>
            <a:rPr lang="en-US" dirty="0" err="1"/>
            <a:t>ReLU</a:t>
          </a:r>
          <a:r>
            <a:rPr lang="en-US" dirty="0"/>
            <a:t>  </a:t>
          </a:r>
        </a:p>
      </dgm:t>
    </dgm:pt>
    <dgm:pt modelId="{6794AA11-DD4A-4F0B-A53D-2D18E4695723}" type="parTrans" cxnId="{C6ED3822-627E-4C99-8E79-061BBF09811B}">
      <dgm:prSet/>
      <dgm:spPr/>
      <dgm:t>
        <a:bodyPr/>
        <a:lstStyle/>
        <a:p>
          <a:endParaRPr lang="en-US"/>
        </a:p>
      </dgm:t>
    </dgm:pt>
    <dgm:pt modelId="{99144A71-D662-4CC1-88B8-2EAB31175422}" type="sibTrans" cxnId="{C6ED3822-627E-4C99-8E79-061BBF09811B}">
      <dgm:prSet/>
      <dgm:spPr/>
      <dgm:t>
        <a:bodyPr/>
        <a:lstStyle/>
        <a:p>
          <a:endParaRPr lang="en-US"/>
        </a:p>
      </dgm:t>
    </dgm:pt>
    <dgm:pt modelId="{866DBFED-49BC-4D29-8465-3A96F47E7F44}">
      <dgm:prSet phldrT="[Text]"/>
      <dgm:spPr/>
      <dgm:t>
        <a:bodyPr/>
        <a:lstStyle/>
        <a:p>
          <a:r>
            <a:rPr lang="en-US" b="1" i="0" dirty="0" err="1"/>
            <a:t>MaxPooling</a:t>
          </a:r>
          <a:r>
            <a:rPr lang="en-US" b="1" i="0" dirty="0"/>
            <a:t> layer</a:t>
          </a:r>
          <a:endParaRPr lang="en-US" dirty="0"/>
        </a:p>
      </dgm:t>
    </dgm:pt>
    <dgm:pt modelId="{FC24AA8C-9B8C-47A8-B4DB-7002BBF39A1C}" type="parTrans" cxnId="{E7D0AA5D-008D-4347-A40C-E2E175743E04}">
      <dgm:prSet/>
      <dgm:spPr/>
      <dgm:t>
        <a:bodyPr/>
        <a:lstStyle/>
        <a:p>
          <a:endParaRPr lang="en-US"/>
        </a:p>
      </dgm:t>
    </dgm:pt>
    <dgm:pt modelId="{28FE1A66-93A8-4D6B-92EF-B252D2723EF8}" type="sibTrans" cxnId="{E7D0AA5D-008D-4347-A40C-E2E175743E04}">
      <dgm:prSet/>
      <dgm:spPr/>
      <dgm:t>
        <a:bodyPr/>
        <a:lstStyle/>
        <a:p>
          <a:endParaRPr lang="en-US"/>
        </a:p>
      </dgm:t>
    </dgm:pt>
    <dgm:pt modelId="{4C6500B3-7D7F-4903-918C-61E53B0AF478}">
      <dgm:prSet phldrT="[Text]"/>
      <dgm:spPr/>
      <dgm:t>
        <a:bodyPr/>
        <a:lstStyle/>
        <a:p>
          <a:r>
            <a:rPr lang="en-US" dirty="0"/>
            <a:t>Detecting peaks</a:t>
          </a:r>
        </a:p>
      </dgm:t>
    </dgm:pt>
    <dgm:pt modelId="{7ED11C77-DFDA-4077-9C74-7FCA10368DF0}" type="parTrans" cxnId="{CAF42F6D-7D59-4858-902E-9F24735C45FA}">
      <dgm:prSet/>
      <dgm:spPr/>
      <dgm:t>
        <a:bodyPr/>
        <a:lstStyle/>
        <a:p>
          <a:endParaRPr lang="en-US"/>
        </a:p>
      </dgm:t>
    </dgm:pt>
    <dgm:pt modelId="{FF34E88B-FBA3-4CC5-825B-DB577E62C6B0}" type="sibTrans" cxnId="{CAF42F6D-7D59-4858-902E-9F24735C45FA}">
      <dgm:prSet/>
      <dgm:spPr/>
      <dgm:t>
        <a:bodyPr/>
        <a:lstStyle/>
        <a:p>
          <a:endParaRPr lang="en-US"/>
        </a:p>
      </dgm:t>
    </dgm:pt>
    <dgm:pt modelId="{6D2780EC-2AF7-4EE0-9BDC-A6D7789C8AD6}">
      <dgm:prSet phldrT="[Text]"/>
      <dgm:spPr/>
      <dgm:t>
        <a:bodyPr/>
        <a:lstStyle/>
        <a:p>
          <a:r>
            <a:rPr lang="en-US" b="1" dirty="0"/>
            <a:t>Convolutional layers (2D,</a:t>
          </a:r>
          <a:r>
            <a:rPr lang="en-US" b="0" dirty="0"/>
            <a:t> 64</a:t>
          </a:r>
          <a:r>
            <a:rPr lang="en-US" b="1" dirty="0"/>
            <a:t>)</a:t>
          </a:r>
          <a:endParaRPr lang="en-US" dirty="0"/>
        </a:p>
      </dgm:t>
    </dgm:pt>
    <dgm:pt modelId="{58871CE0-E60E-4B5B-AFE0-50DDBFC74E16}" type="parTrans" cxnId="{1FF07E29-4520-4E10-A693-50ACA76EF203}">
      <dgm:prSet/>
      <dgm:spPr/>
      <dgm:t>
        <a:bodyPr/>
        <a:lstStyle/>
        <a:p>
          <a:endParaRPr lang="en-US"/>
        </a:p>
      </dgm:t>
    </dgm:pt>
    <dgm:pt modelId="{8C2E100A-87C9-4D96-AA17-587297668FA4}" type="sibTrans" cxnId="{1FF07E29-4520-4E10-A693-50ACA76EF203}">
      <dgm:prSet/>
      <dgm:spPr/>
      <dgm:t>
        <a:bodyPr/>
        <a:lstStyle/>
        <a:p>
          <a:endParaRPr lang="en-US"/>
        </a:p>
      </dgm:t>
    </dgm:pt>
    <dgm:pt modelId="{3F6BEE69-5D36-4928-9826-A8FF214FF40F}">
      <dgm:prSet phldrT="[Text]"/>
      <dgm:spPr/>
      <dgm:t>
        <a:bodyPr/>
        <a:lstStyle/>
        <a:p>
          <a:r>
            <a:rPr lang="en-US" b="1" i="0" dirty="0" err="1"/>
            <a:t>MaxPooling</a:t>
          </a:r>
          <a:r>
            <a:rPr lang="en-US" b="1" i="0" dirty="0"/>
            <a:t> layer</a:t>
          </a:r>
          <a:endParaRPr lang="en-US" dirty="0"/>
        </a:p>
      </dgm:t>
    </dgm:pt>
    <dgm:pt modelId="{DFF19C5E-B949-47EA-BFB5-AF74DC8DB9AE}" type="parTrans" cxnId="{2B708F25-651E-437D-9EDF-BAF7C6C5453F}">
      <dgm:prSet/>
      <dgm:spPr/>
      <dgm:t>
        <a:bodyPr/>
        <a:lstStyle/>
        <a:p>
          <a:endParaRPr lang="en-US"/>
        </a:p>
      </dgm:t>
    </dgm:pt>
    <dgm:pt modelId="{3567798A-DDCA-4B02-8C9F-23B388E216AC}" type="sibTrans" cxnId="{2B708F25-651E-437D-9EDF-BAF7C6C5453F}">
      <dgm:prSet/>
      <dgm:spPr/>
      <dgm:t>
        <a:bodyPr/>
        <a:lstStyle/>
        <a:p>
          <a:endParaRPr lang="en-US"/>
        </a:p>
      </dgm:t>
    </dgm:pt>
    <dgm:pt modelId="{E1AF3E9E-4D52-4703-BCCF-A1D3ED17A4D7}">
      <dgm:prSet phldrT="[Text]"/>
      <dgm:spPr/>
      <dgm:t>
        <a:bodyPr/>
        <a:lstStyle/>
        <a:p>
          <a:r>
            <a:rPr lang="en-US" b="1" dirty="0"/>
            <a:t>Convolutional layers (2D,</a:t>
          </a:r>
          <a:r>
            <a:rPr lang="en-US" b="0" dirty="0"/>
            <a:t> 64</a:t>
          </a:r>
          <a:r>
            <a:rPr lang="en-US" b="1" dirty="0"/>
            <a:t>)</a:t>
          </a:r>
          <a:endParaRPr lang="en-US" dirty="0"/>
        </a:p>
      </dgm:t>
    </dgm:pt>
    <dgm:pt modelId="{0CBBBF9F-FEDC-449B-9BC0-6B36177273AD}" type="parTrans" cxnId="{77F2191E-6ABE-4F15-8819-22D56AA53B3C}">
      <dgm:prSet/>
      <dgm:spPr/>
      <dgm:t>
        <a:bodyPr/>
        <a:lstStyle/>
        <a:p>
          <a:endParaRPr lang="en-US"/>
        </a:p>
      </dgm:t>
    </dgm:pt>
    <dgm:pt modelId="{8D3B35FF-BD05-4D4C-B7D7-A155451EE4BC}" type="sibTrans" cxnId="{77F2191E-6ABE-4F15-8819-22D56AA53B3C}">
      <dgm:prSet/>
      <dgm:spPr/>
      <dgm:t>
        <a:bodyPr/>
        <a:lstStyle/>
        <a:p>
          <a:endParaRPr lang="en-US"/>
        </a:p>
      </dgm:t>
    </dgm:pt>
    <dgm:pt modelId="{BDE46AF2-FAD9-4135-BE0D-5F8FEA693F9B}">
      <dgm:prSet phldrT="[Text]"/>
      <dgm:spPr/>
      <dgm:t>
        <a:bodyPr/>
        <a:lstStyle/>
        <a:p>
          <a:r>
            <a:rPr lang="en-US" dirty="0"/>
            <a:t>Activation function: </a:t>
          </a:r>
          <a:r>
            <a:rPr lang="en-US" dirty="0" err="1"/>
            <a:t>ReLU</a:t>
          </a:r>
          <a:r>
            <a:rPr lang="en-US" dirty="0"/>
            <a:t>  </a:t>
          </a:r>
        </a:p>
      </dgm:t>
    </dgm:pt>
    <dgm:pt modelId="{07F7B602-E12D-401D-B81C-28B480F35323}" type="parTrans" cxnId="{402AA7C2-0393-4072-8743-A8364BA216B3}">
      <dgm:prSet/>
      <dgm:spPr/>
      <dgm:t>
        <a:bodyPr/>
        <a:lstStyle/>
        <a:p>
          <a:endParaRPr lang="en-US"/>
        </a:p>
      </dgm:t>
    </dgm:pt>
    <dgm:pt modelId="{7FB3D4C5-9198-47C6-BBC9-AD60551A7CE0}" type="sibTrans" cxnId="{402AA7C2-0393-4072-8743-A8364BA216B3}">
      <dgm:prSet/>
      <dgm:spPr/>
      <dgm:t>
        <a:bodyPr/>
        <a:lstStyle/>
        <a:p>
          <a:endParaRPr lang="en-US"/>
        </a:p>
      </dgm:t>
    </dgm:pt>
    <dgm:pt modelId="{89B9A7CC-A2CA-4FB1-B1B7-31EE524350FB}">
      <dgm:prSet phldrT="[Text]"/>
      <dgm:spPr/>
      <dgm:t>
        <a:bodyPr/>
        <a:lstStyle/>
        <a:p>
          <a:r>
            <a:rPr lang="en-US"/>
            <a:t>Activation function: ReLU  </a:t>
          </a:r>
          <a:endParaRPr lang="en-US" dirty="0"/>
        </a:p>
      </dgm:t>
    </dgm:pt>
    <dgm:pt modelId="{D2DD9A16-B6E8-46F6-908D-84D5AB7B6E3A}" type="parTrans" cxnId="{63992B4C-0058-4878-AC7F-DA48BD79530B}">
      <dgm:prSet/>
      <dgm:spPr/>
      <dgm:t>
        <a:bodyPr/>
        <a:lstStyle/>
        <a:p>
          <a:endParaRPr lang="en-US"/>
        </a:p>
      </dgm:t>
    </dgm:pt>
    <dgm:pt modelId="{E2ED0016-FD87-4D46-9C2C-89BD933A429A}" type="sibTrans" cxnId="{63992B4C-0058-4878-AC7F-DA48BD79530B}">
      <dgm:prSet/>
      <dgm:spPr/>
      <dgm:t>
        <a:bodyPr/>
        <a:lstStyle/>
        <a:p>
          <a:endParaRPr lang="en-US"/>
        </a:p>
      </dgm:t>
    </dgm:pt>
    <dgm:pt modelId="{243C9079-7D72-43FB-A727-01D4BDA4CE15}" type="pres">
      <dgm:prSet presAssocID="{9565E39D-A7AF-4657-ADEA-B725911F3346}" presName="linear" presStyleCnt="0">
        <dgm:presLayoutVars>
          <dgm:animLvl val="lvl"/>
          <dgm:resizeHandles val="exact"/>
        </dgm:presLayoutVars>
      </dgm:prSet>
      <dgm:spPr/>
    </dgm:pt>
    <dgm:pt modelId="{805AD5B7-C70D-4086-95D0-02C99B7FC0C3}" type="pres">
      <dgm:prSet presAssocID="{4DA5E314-B193-4E2A-87EC-E4741833C63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5FFC187-665B-43D5-AF5B-5DF3762A672E}" type="pres">
      <dgm:prSet presAssocID="{4DA5E314-B193-4E2A-87EC-E4741833C637}" presName="childText" presStyleLbl="revTx" presStyleIdx="0" presStyleCnt="4">
        <dgm:presLayoutVars>
          <dgm:bulletEnabled val="1"/>
        </dgm:presLayoutVars>
      </dgm:prSet>
      <dgm:spPr/>
    </dgm:pt>
    <dgm:pt modelId="{3EFBEFBB-2B7D-4999-86D2-405BAD24537A}" type="pres">
      <dgm:prSet presAssocID="{866DBFED-49BC-4D29-8465-3A96F47E7F4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7424D7D-5CB3-420C-970D-AC962E6B1C27}" type="pres">
      <dgm:prSet presAssocID="{866DBFED-49BC-4D29-8465-3A96F47E7F44}" presName="childText" presStyleLbl="revTx" presStyleIdx="1" presStyleCnt="4">
        <dgm:presLayoutVars>
          <dgm:bulletEnabled val="1"/>
        </dgm:presLayoutVars>
      </dgm:prSet>
      <dgm:spPr/>
    </dgm:pt>
    <dgm:pt modelId="{7AC9D824-1D64-4CB3-9BD1-54BD7EF5B011}" type="pres">
      <dgm:prSet presAssocID="{6D2780EC-2AF7-4EE0-9BDC-A6D7789C8AD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2CF33F2-B19D-454E-9CDB-BC477B1A768D}" type="pres">
      <dgm:prSet presAssocID="{6D2780EC-2AF7-4EE0-9BDC-A6D7789C8AD6}" presName="childText" presStyleLbl="revTx" presStyleIdx="2" presStyleCnt="4">
        <dgm:presLayoutVars>
          <dgm:bulletEnabled val="1"/>
        </dgm:presLayoutVars>
      </dgm:prSet>
      <dgm:spPr/>
    </dgm:pt>
    <dgm:pt modelId="{2F4B3F2A-AFBE-48CB-A16B-AF205C91CE35}" type="pres">
      <dgm:prSet presAssocID="{3F6BEE69-5D36-4928-9826-A8FF214FF40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21A71B8-7D22-41F9-B7FE-644EAC0B0673}" type="pres">
      <dgm:prSet presAssocID="{3567798A-DDCA-4B02-8C9F-23B388E216AC}" presName="spacer" presStyleCnt="0"/>
      <dgm:spPr/>
    </dgm:pt>
    <dgm:pt modelId="{AA8D9179-A12C-4A57-B808-6137BAEC3024}" type="pres">
      <dgm:prSet presAssocID="{E1AF3E9E-4D52-4703-BCCF-A1D3ED17A4D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B383383-82F6-4AB7-8FE5-C09C3A5A4B4C}" type="pres">
      <dgm:prSet presAssocID="{E1AF3E9E-4D52-4703-BCCF-A1D3ED17A4D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7E91818-71D4-4CC1-9AA4-5A9845CEE9AB}" type="presOf" srcId="{BDE46AF2-FAD9-4135-BE0D-5F8FEA693F9B}" destId="{C2CF33F2-B19D-454E-9CDB-BC477B1A768D}" srcOrd="0" destOrd="0" presId="urn:microsoft.com/office/officeart/2005/8/layout/vList2"/>
    <dgm:cxn modelId="{77F2191E-6ABE-4F15-8819-22D56AA53B3C}" srcId="{9565E39D-A7AF-4657-ADEA-B725911F3346}" destId="{E1AF3E9E-4D52-4703-BCCF-A1D3ED17A4D7}" srcOrd="4" destOrd="0" parTransId="{0CBBBF9F-FEDC-449B-9BC0-6B36177273AD}" sibTransId="{8D3B35FF-BD05-4D4C-B7D7-A155451EE4BC}"/>
    <dgm:cxn modelId="{4AFDF51F-0542-4F48-B76E-5C2F010CAC95}" type="presOf" srcId="{866DBFED-49BC-4D29-8465-3A96F47E7F44}" destId="{3EFBEFBB-2B7D-4999-86D2-405BAD24537A}" srcOrd="0" destOrd="0" presId="urn:microsoft.com/office/officeart/2005/8/layout/vList2"/>
    <dgm:cxn modelId="{8C409521-5166-499A-9AEA-F1B73C17F9C0}" type="presOf" srcId="{3F6BEE69-5D36-4928-9826-A8FF214FF40F}" destId="{2F4B3F2A-AFBE-48CB-A16B-AF205C91CE35}" srcOrd="0" destOrd="0" presId="urn:microsoft.com/office/officeart/2005/8/layout/vList2"/>
    <dgm:cxn modelId="{C6ED3822-627E-4C99-8E79-061BBF09811B}" srcId="{4DA5E314-B193-4E2A-87EC-E4741833C637}" destId="{6A16CA0C-95AD-4DD4-9091-0D5B6A356165}" srcOrd="0" destOrd="0" parTransId="{6794AA11-DD4A-4F0B-A53D-2D18E4695723}" sibTransId="{99144A71-D662-4CC1-88B8-2EAB31175422}"/>
    <dgm:cxn modelId="{2B708F25-651E-437D-9EDF-BAF7C6C5453F}" srcId="{9565E39D-A7AF-4657-ADEA-B725911F3346}" destId="{3F6BEE69-5D36-4928-9826-A8FF214FF40F}" srcOrd="3" destOrd="0" parTransId="{DFF19C5E-B949-47EA-BFB5-AF74DC8DB9AE}" sibTransId="{3567798A-DDCA-4B02-8C9F-23B388E216AC}"/>
    <dgm:cxn modelId="{1FF07E29-4520-4E10-A693-50ACA76EF203}" srcId="{9565E39D-A7AF-4657-ADEA-B725911F3346}" destId="{6D2780EC-2AF7-4EE0-9BDC-A6D7789C8AD6}" srcOrd="2" destOrd="0" parTransId="{58871CE0-E60E-4B5B-AFE0-50DDBFC74E16}" sibTransId="{8C2E100A-87C9-4D96-AA17-587297668FA4}"/>
    <dgm:cxn modelId="{E7D0AA5D-008D-4347-A40C-E2E175743E04}" srcId="{9565E39D-A7AF-4657-ADEA-B725911F3346}" destId="{866DBFED-49BC-4D29-8465-3A96F47E7F44}" srcOrd="1" destOrd="0" parTransId="{FC24AA8C-9B8C-47A8-B4DB-7002BBF39A1C}" sibTransId="{28FE1A66-93A8-4D6B-92EF-B252D2723EF8}"/>
    <dgm:cxn modelId="{B9522A68-F2B2-4A3A-B768-C617F721EB4D}" type="presOf" srcId="{4DA5E314-B193-4E2A-87EC-E4741833C637}" destId="{805AD5B7-C70D-4086-95D0-02C99B7FC0C3}" srcOrd="0" destOrd="0" presId="urn:microsoft.com/office/officeart/2005/8/layout/vList2"/>
    <dgm:cxn modelId="{63992B4C-0058-4878-AC7F-DA48BD79530B}" srcId="{E1AF3E9E-4D52-4703-BCCF-A1D3ED17A4D7}" destId="{89B9A7CC-A2CA-4FB1-B1B7-31EE524350FB}" srcOrd="0" destOrd="0" parTransId="{D2DD9A16-B6E8-46F6-908D-84D5AB7B6E3A}" sibTransId="{E2ED0016-FD87-4D46-9C2C-89BD933A429A}"/>
    <dgm:cxn modelId="{CAF42F6D-7D59-4858-902E-9F24735C45FA}" srcId="{866DBFED-49BC-4D29-8465-3A96F47E7F44}" destId="{4C6500B3-7D7F-4903-918C-61E53B0AF478}" srcOrd="0" destOrd="0" parTransId="{7ED11C77-DFDA-4077-9C74-7FCA10368DF0}" sibTransId="{FF34E88B-FBA3-4CC5-825B-DB577E62C6B0}"/>
    <dgm:cxn modelId="{99EE3774-B78A-4DD2-8D94-13F2F732BEEC}" type="presOf" srcId="{9565E39D-A7AF-4657-ADEA-B725911F3346}" destId="{243C9079-7D72-43FB-A727-01D4BDA4CE15}" srcOrd="0" destOrd="0" presId="urn:microsoft.com/office/officeart/2005/8/layout/vList2"/>
    <dgm:cxn modelId="{84B1CC59-2784-4037-9626-6461FE63D665}" type="presOf" srcId="{E1AF3E9E-4D52-4703-BCCF-A1D3ED17A4D7}" destId="{AA8D9179-A12C-4A57-B808-6137BAEC3024}" srcOrd="0" destOrd="0" presId="urn:microsoft.com/office/officeart/2005/8/layout/vList2"/>
    <dgm:cxn modelId="{2186598E-D09C-4CF1-B3C5-C2B9146B060F}" type="presOf" srcId="{4C6500B3-7D7F-4903-918C-61E53B0AF478}" destId="{E7424D7D-5CB3-420C-970D-AC962E6B1C27}" srcOrd="0" destOrd="0" presId="urn:microsoft.com/office/officeart/2005/8/layout/vList2"/>
    <dgm:cxn modelId="{51F550AD-0A7A-4D22-9E22-44AB7E5437B1}" type="presOf" srcId="{6D2780EC-2AF7-4EE0-9BDC-A6D7789C8AD6}" destId="{7AC9D824-1D64-4CB3-9BD1-54BD7EF5B011}" srcOrd="0" destOrd="0" presId="urn:microsoft.com/office/officeart/2005/8/layout/vList2"/>
    <dgm:cxn modelId="{A5F54DB8-E0B4-4458-A076-60988B58B0B6}" type="presOf" srcId="{6A16CA0C-95AD-4DD4-9091-0D5B6A356165}" destId="{65FFC187-665B-43D5-AF5B-5DF3762A672E}" srcOrd="0" destOrd="0" presId="urn:microsoft.com/office/officeart/2005/8/layout/vList2"/>
    <dgm:cxn modelId="{402AA7C2-0393-4072-8743-A8364BA216B3}" srcId="{6D2780EC-2AF7-4EE0-9BDC-A6D7789C8AD6}" destId="{BDE46AF2-FAD9-4135-BE0D-5F8FEA693F9B}" srcOrd="0" destOrd="0" parTransId="{07F7B602-E12D-401D-B81C-28B480F35323}" sibTransId="{7FB3D4C5-9198-47C6-BBC9-AD60551A7CE0}"/>
    <dgm:cxn modelId="{728099E0-35C3-430D-AF42-CCCB0CC87BC4}" srcId="{9565E39D-A7AF-4657-ADEA-B725911F3346}" destId="{4DA5E314-B193-4E2A-87EC-E4741833C637}" srcOrd="0" destOrd="0" parTransId="{8FB74952-448E-47B4-B1C7-B52AACEC3FC9}" sibTransId="{EAC26572-F5AD-4F4D-AF00-41B7999B6A46}"/>
    <dgm:cxn modelId="{E4FB83ED-54BF-41D9-A11E-2C3C22B14FF8}" type="presOf" srcId="{89B9A7CC-A2CA-4FB1-B1B7-31EE524350FB}" destId="{6B383383-82F6-4AB7-8FE5-C09C3A5A4B4C}" srcOrd="0" destOrd="0" presId="urn:microsoft.com/office/officeart/2005/8/layout/vList2"/>
    <dgm:cxn modelId="{E28659ED-F8C7-4747-8408-7850528C10A4}" type="presParOf" srcId="{243C9079-7D72-43FB-A727-01D4BDA4CE15}" destId="{805AD5B7-C70D-4086-95D0-02C99B7FC0C3}" srcOrd="0" destOrd="0" presId="urn:microsoft.com/office/officeart/2005/8/layout/vList2"/>
    <dgm:cxn modelId="{7BE9B0E4-289D-4615-862B-214622494957}" type="presParOf" srcId="{243C9079-7D72-43FB-A727-01D4BDA4CE15}" destId="{65FFC187-665B-43D5-AF5B-5DF3762A672E}" srcOrd="1" destOrd="0" presId="urn:microsoft.com/office/officeart/2005/8/layout/vList2"/>
    <dgm:cxn modelId="{70A455DC-D1FC-43A9-80D0-1663E3CCBC81}" type="presParOf" srcId="{243C9079-7D72-43FB-A727-01D4BDA4CE15}" destId="{3EFBEFBB-2B7D-4999-86D2-405BAD24537A}" srcOrd="2" destOrd="0" presId="urn:microsoft.com/office/officeart/2005/8/layout/vList2"/>
    <dgm:cxn modelId="{1F833F73-487B-4A6D-92BB-1D893F87CFF2}" type="presParOf" srcId="{243C9079-7D72-43FB-A727-01D4BDA4CE15}" destId="{E7424D7D-5CB3-420C-970D-AC962E6B1C27}" srcOrd="3" destOrd="0" presId="urn:microsoft.com/office/officeart/2005/8/layout/vList2"/>
    <dgm:cxn modelId="{E3CCE4E1-4424-4D3A-B1D0-4780C9A02142}" type="presParOf" srcId="{243C9079-7D72-43FB-A727-01D4BDA4CE15}" destId="{7AC9D824-1D64-4CB3-9BD1-54BD7EF5B011}" srcOrd="4" destOrd="0" presId="urn:microsoft.com/office/officeart/2005/8/layout/vList2"/>
    <dgm:cxn modelId="{FC7C7637-B6B9-4297-B700-A63E6499B9E5}" type="presParOf" srcId="{243C9079-7D72-43FB-A727-01D4BDA4CE15}" destId="{C2CF33F2-B19D-454E-9CDB-BC477B1A768D}" srcOrd="5" destOrd="0" presId="urn:microsoft.com/office/officeart/2005/8/layout/vList2"/>
    <dgm:cxn modelId="{459367AD-7DE5-4CB7-92DA-D3489A8F3005}" type="presParOf" srcId="{243C9079-7D72-43FB-A727-01D4BDA4CE15}" destId="{2F4B3F2A-AFBE-48CB-A16B-AF205C91CE35}" srcOrd="6" destOrd="0" presId="urn:microsoft.com/office/officeart/2005/8/layout/vList2"/>
    <dgm:cxn modelId="{90E96274-9F6E-4108-9B4F-F258176BAA98}" type="presParOf" srcId="{243C9079-7D72-43FB-A727-01D4BDA4CE15}" destId="{921A71B8-7D22-41F9-B7FE-644EAC0B0673}" srcOrd="7" destOrd="0" presId="urn:microsoft.com/office/officeart/2005/8/layout/vList2"/>
    <dgm:cxn modelId="{3EB481CD-F401-4A82-9F0F-11A59F688FF0}" type="presParOf" srcId="{243C9079-7D72-43FB-A727-01D4BDA4CE15}" destId="{AA8D9179-A12C-4A57-B808-6137BAEC3024}" srcOrd="8" destOrd="0" presId="urn:microsoft.com/office/officeart/2005/8/layout/vList2"/>
    <dgm:cxn modelId="{C6C5394B-DD2E-44E5-9875-6DC7F34DE29E}" type="presParOf" srcId="{243C9079-7D72-43FB-A727-01D4BDA4CE15}" destId="{6B383383-82F6-4AB7-8FE5-C09C3A5A4B4C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28C9C-A8FF-4C62-A03F-7FB5A1B9AD6C}">
      <dsp:nvSpPr>
        <dsp:cNvPr id="0" name=""/>
        <dsp:cNvSpPr/>
      </dsp:nvSpPr>
      <dsp:spPr>
        <a:xfrm>
          <a:off x="0" y="0"/>
          <a:ext cx="3377688" cy="116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b="1" kern="1200" dirty="0"/>
            <a:t>Data clean</a:t>
          </a:r>
        </a:p>
      </dsp:txBody>
      <dsp:txXfrm>
        <a:off x="34150" y="34150"/>
        <a:ext cx="2119530" cy="1097655"/>
      </dsp:txXfrm>
    </dsp:sp>
    <dsp:sp modelId="{584DE6A1-C412-4627-B3AF-4EB80F986784}">
      <dsp:nvSpPr>
        <dsp:cNvPr id="0" name=""/>
        <dsp:cNvSpPr/>
      </dsp:nvSpPr>
      <dsp:spPr>
        <a:xfrm>
          <a:off x="298031" y="1360281"/>
          <a:ext cx="3377688" cy="116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The univariate time series data</a:t>
          </a:r>
          <a:endParaRPr lang="en-US" sz="2200" b="1" kern="1200" dirty="0"/>
        </a:p>
      </dsp:txBody>
      <dsp:txXfrm>
        <a:off x="332181" y="1394431"/>
        <a:ext cx="2253485" cy="1097655"/>
      </dsp:txXfrm>
    </dsp:sp>
    <dsp:sp modelId="{148EF14C-CC4B-49B3-A9F5-F0C93ACAA1D0}">
      <dsp:nvSpPr>
        <dsp:cNvPr id="0" name=""/>
        <dsp:cNvSpPr/>
      </dsp:nvSpPr>
      <dsp:spPr>
        <a:xfrm>
          <a:off x="596062" y="2720563"/>
          <a:ext cx="3377688" cy="116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3-dimentional data (</a:t>
          </a:r>
          <a:r>
            <a:rPr lang="en-US" sz="2200" b="1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spectrogram) </a:t>
          </a:r>
          <a:endParaRPr lang="en-US" sz="2200" b="1" kern="1200" dirty="0"/>
        </a:p>
      </dsp:txBody>
      <dsp:txXfrm>
        <a:off x="630212" y="2754713"/>
        <a:ext cx="2253485" cy="1097655"/>
      </dsp:txXfrm>
    </dsp:sp>
    <dsp:sp modelId="{0B4BE7D3-EE79-4DCB-9ABF-05B78E08C11A}">
      <dsp:nvSpPr>
        <dsp:cNvPr id="0" name=""/>
        <dsp:cNvSpPr/>
      </dsp:nvSpPr>
      <dsp:spPr>
        <a:xfrm>
          <a:off x="2619817" y="884183"/>
          <a:ext cx="757871" cy="75787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b="1" kern="1200"/>
        </a:p>
      </dsp:txBody>
      <dsp:txXfrm>
        <a:off x="2790338" y="884183"/>
        <a:ext cx="416829" cy="570298"/>
      </dsp:txXfrm>
    </dsp:sp>
    <dsp:sp modelId="{C300B0F4-29B9-4D60-A651-A85B9B8CE280}">
      <dsp:nvSpPr>
        <dsp:cNvPr id="0" name=""/>
        <dsp:cNvSpPr/>
      </dsp:nvSpPr>
      <dsp:spPr>
        <a:xfrm>
          <a:off x="2917848" y="2236691"/>
          <a:ext cx="757871" cy="75787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b="1" kern="1200"/>
        </a:p>
      </dsp:txBody>
      <dsp:txXfrm>
        <a:off x="3088369" y="2236691"/>
        <a:ext cx="416829" cy="570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AD5B7-C70D-4086-95D0-02C99B7FC0C3}">
      <dsp:nvSpPr>
        <dsp:cNvPr id="0" name=""/>
        <dsp:cNvSpPr/>
      </dsp:nvSpPr>
      <dsp:spPr>
        <a:xfrm>
          <a:off x="0" y="45830"/>
          <a:ext cx="4206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Convolutional layers (2D,32)</a:t>
          </a:r>
          <a:endParaRPr lang="en-US" sz="1900" kern="1200" dirty="0"/>
        </a:p>
      </dsp:txBody>
      <dsp:txXfrm>
        <a:off x="22246" y="68076"/>
        <a:ext cx="4161622" cy="411223"/>
      </dsp:txXfrm>
    </dsp:sp>
    <dsp:sp modelId="{65FFC187-665B-43D5-AF5B-5DF3762A672E}">
      <dsp:nvSpPr>
        <dsp:cNvPr id="0" name=""/>
        <dsp:cNvSpPr/>
      </dsp:nvSpPr>
      <dsp:spPr>
        <a:xfrm>
          <a:off x="0" y="501545"/>
          <a:ext cx="420611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Activation function: </a:t>
          </a:r>
          <a:r>
            <a:rPr lang="en-US" sz="1500" kern="1200" dirty="0" err="1"/>
            <a:t>ReLU</a:t>
          </a:r>
          <a:r>
            <a:rPr lang="en-US" sz="1500" kern="1200" dirty="0"/>
            <a:t>  </a:t>
          </a:r>
        </a:p>
      </dsp:txBody>
      <dsp:txXfrm>
        <a:off x="0" y="501545"/>
        <a:ext cx="4206114" cy="314640"/>
      </dsp:txXfrm>
    </dsp:sp>
    <dsp:sp modelId="{3EFBEFBB-2B7D-4999-86D2-405BAD24537A}">
      <dsp:nvSpPr>
        <dsp:cNvPr id="0" name=""/>
        <dsp:cNvSpPr/>
      </dsp:nvSpPr>
      <dsp:spPr>
        <a:xfrm>
          <a:off x="0" y="816185"/>
          <a:ext cx="4206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 err="1"/>
            <a:t>MaxPooling</a:t>
          </a:r>
          <a:r>
            <a:rPr lang="en-US" sz="1900" b="1" i="0" kern="1200" dirty="0"/>
            <a:t> layer</a:t>
          </a:r>
          <a:endParaRPr lang="en-US" sz="1900" kern="1200" dirty="0"/>
        </a:p>
      </dsp:txBody>
      <dsp:txXfrm>
        <a:off x="22246" y="838431"/>
        <a:ext cx="4161622" cy="411223"/>
      </dsp:txXfrm>
    </dsp:sp>
    <dsp:sp modelId="{E7424D7D-5CB3-420C-970D-AC962E6B1C27}">
      <dsp:nvSpPr>
        <dsp:cNvPr id="0" name=""/>
        <dsp:cNvSpPr/>
      </dsp:nvSpPr>
      <dsp:spPr>
        <a:xfrm>
          <a:off x="0" y="1271900"/>
          <a:ext cx="420611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Detecting peaks</a:t>
          </a:r>
        </a:p>
      </dsp:txBody>
      <dsp:txXfrm>
        <a:off x="0" y="1271900"/>
        <a:ext cx="4206114" cy="314640"/>
      </dsp:txXfrm>
    </dsp:sp>
    <dsp:sp modelId="{7AC9D824-1D64-4CB3-9BD1-54BD7EF5B011}">
      <dsp:nvSpPr>
        <dsp:cNvPr id="0" name=""/>
        <dsp:cNvSpPr/>
      </dsp:nvSpPr>
      <dsp:spPr>
        <a:xfrm>
          <a:off x="0" y="1586540"/>
          <a:ext cx="4206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Convolutional layers (2D,</a:t>
          </a:r>
          <a:r>
            <a:rPr lang="en-US" sz="1900" b="0" kern="1200" dirty="0"/>
            <a:t> 64</a:t>
          </a:r>
          <a:r>
            <a:rPr lang="en-US" sz="1900" b="1" kern="1200" dirty="0"/>
            <a:t>)</a:t>
          </a:r>
          <a:endParaRPr lang="en-US" sz="1900" kern="1200" dirty="0"/>
        </a:p>
      </dsp:txBody>
      <dsp:txXfrm>
        <a:off x="22246" y="1608786"/>
        <a:ext cx="4161622" cy="411223"/>
      </dsp:txXfrm>
    </dsp:sp>
    <dsp:sp modelId="{C2CF33F2-B19D-454E-9CDB-BC477B1A768D}">
      <dsp:nvSpPr>
        <dsp:cNvPr id="0" name=""/>
        <dsp:cNvSpPr/>
      </dsp:nvSpPr>
      <dsp:spPr>
        <a:xfrm>
          <a:off x="0" y="2042255"/>
          <a:ext cx="420611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Activation function: </a:t>
          </a:r>
          <a:r>
            <a:rPr lang="en-US" sz="1500" kern="1200" dirty="0" err="1"/>
            <a:t>ReLU</a:t>
          </a:r>
          <a:r>
            <a:rPr lang="en-US" sz="1500" kern="1200" dirty="0"/>
            <a:t>  </a:t>
          </a:r>
        </a:p>
      </dsp:txBody>
      <dsp:txXfrm>
        <a:off x="0" y="2042255"/>
        <a:ext cx="4206114" cy="314640"/>
      </dsp:txXfrm>
    </dsp:sp>
    <dsp:sp modelId="{2F4B3F2A-AFBE-48CB-A16B-AF205C91CE35}">
      <dsp:nvSpPr>
        <dsp:cNvPr id="0" name=""/>
        <dsp:cNvSpPr/>
      </dsp:nvSpPr>
      <dsp:spPr>
        <a:xfrm>
          <a:off x="0" y="2356895"/>
          <a:ext cx="4206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 err="1"/>
            <a:t>MaxPooling</a:t>
          </a:r>
          <a:r>
            <a:rPr lang="en-US" sz="1900" b="1" i="0" kern="1200" dirty="0"/>
            <a:t> layer</a:t>
          </a:r>
          <a:endParaRPr lang="en-US" sz="1900" kern="1200" dirty="0"/>
        </a:p>
      </dsp:txBody>
      <dsp:txXfrm>
        <a:off x="22246" y="2379141"/>
        <a:ext cx="4161622" cy="411223"/>
      </dsp:txXfrm>
    </dsp:sp>
    <dsp:sp modelId="{AA8D9179-A12C-4A57-B808-6137BAEC3024}">
      <dsp:nvSpPr>
        <dsp:cNvPr id="0" name=""/>
        <dsp:cNvSpPr/>
      </dsp:nvSpPr>
      <dsp:spPr>
        <a:xfrm>
          <a:off x="0" y="2867330"/>
          <a:ext cx="4206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Convolutional layers (2D,</a:t>
          </a:r>
          <a:r>
            <a:rPr lang="en-US" sz="1900" b="0" kern="1200" dirty="0"/>
            <a:t> 64</a:t>
          </a:r>
          <a:r>
            <a:rPr lang="en-US" sz="1900" b="1" kern="1200" dirty="0"/>
            <a:t>)</a:t>
          </a:r>
          <a:endParaRPr lang="en-US" sz="1900" kern="1200" dirty="0"/>
        </a:p>
      </dsp:txBody>
      <dsp:txXfrm>
        <a:off x="22246" y="2889576"/>
        <a:ext cx="4161622" cy="411223"/>
      </dsp:txXfrm>
    </dsp:sp>
    <dsp:sp modelId="{6B383383-82F6-4AB7-8FE5-C09C3A5A4B4C}">
      <dsp:nvSpPr>
        <dsp:cNvPr id="0" name=""/>
        <dsp:cNvSpPr/>
      </dsp:nvSpPr>
      <dsp:spPr>
        <a:xfrm>
          <a:off x="0" y="3323045"/>
          <a:ext cx="420611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Activation function: ReLU  </a:t>
          </a:r>
          <a:endParaRPr lang="en-US" sz="1500" kern="1200" dirty="0"/>
        </a:p>
      </dsp:txBody>
      <dsp:txXfrm>
        <a:off x="0" y="3323045"/>
        <a:ext cx="4206114" cy="31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D4C4-B18C-4F63-94ED-2D1A6B40B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19A3D1-D159-438E-9B75-25055E49A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21A42-4114-4AAB-8CB1-61DD9594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03193-25E4-4EA7-9063-624CFCBC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C5A4A-8F94-4BA1-906C-D077534C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7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B3A7E-C857-4FDE-A53B-36180447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0A736-2F3D-4841-8D6B-8288ED64F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322AD-4426-4DB4-9F4A-9438AE58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5150-9EE8-4A7D-8392-81B0EA7A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CB9F6-76B6-476B-9747-92AC54F3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4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9A858-DF4F-4221-A47E-8455BB5F4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691DA-F3B5-432B-9D18-E6E1DFFD2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02602-8A55-4302-8BD1-F978E871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2BAB9-A891-4C49-B00B-26446C16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E5758-34B1-4CFB-B405-8B5B8131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3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BE2A-C89A-4B13-B69E-E2C6AC73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B6EB6-844D-43D7-8450-9C339D043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B6C69-CD87-44D4-82E1-016462CD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C8083-4722-4D2F-8DC1-16985596A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98953-41B4-469B-98C1-FC9E260E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0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6697A-4F27-4EF0-91B5-C694CF01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DD3E8-C8FD-4E1E-903E-86E650916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24C72-4C3D-4DE0-9127-6DC4796A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08A94-FDBC-42AB-BC76-0A83F146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F17F4-52D5-4D37-9BE5-ECF38911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5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6A6A3-128E-4171-9653-FC0E21F0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FBBF-2E2C-4DCE-A87F-3A6E0E695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F799-3FD2-492A-BD58-F865DBECE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F521F-E821-423F-B78F-83B6BAF9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878CE-DE84-4923-AB16-6D59BD98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C85D4-B941-477D-B9AF-125AE59B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CF2E-47D9-4D3F-BA7C-B6348E92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68397-0C2C-44BD-A2B5-A9EAB522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247F4-FA41-41A3-9A4C-9A5342EDE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D87F5-67B3-4B04-97DD-DA2E65466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6E5D7-B4CB-443A-9C49-10DA220C4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402C9-2F47-4DDF-B2DC-F838D201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4C6A5-9FD6-4C46-B4BD-B2F84B1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37D01-47F8-4965-BF46-54DD0DD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0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4789B-259E-49D1-9B63-D647C5F2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BE54A-BCCE-48D0-AE49-5E60C96D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6878B-1002-492A-8102-CB146AA9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535C-5B2B-4D7F-A196-68549C44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2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42D86-0C61-4023-B0D9-6161C614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95E88-91A5-42A0-A486-3F4664D2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8801E-572E-4309-9495-2C7761D3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043A-2F80-4BD2-A006-9AF4B3EF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24E39-3CDD-4AA5-88CB-ED28A71F2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66F0D-6FD4-4EBF-A83D-D007F3E5B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FC877-2A67-4433-A566-FADAADC0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8321A-6CE0-48BD-8050-9803C353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86AB9-BD05-46C3-80C6-BDE22D5E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4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6EF6F-F137-4EA7-AD03-5A0312BFB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278D8E-47E6-4760-AAFC-19EBCFC5C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0A850-D454-43FE-80E1-356F5F44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1423E-9169-4772-B83F-7B2A7EDB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1C01D-111E-4803-A977-BFBDCCBB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2BD62-70EC-4328-A9D8-3E8FE8B2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2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FD92E8-5536-4C00-9181-0A578079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2CE0C-B083-4561-B250-F57C5A737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226F1-5CD5-43D6-96CF-F924A3649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939B-6639-4F82-94F2-61017B2839F5}" type="datetimeFigureOut">
              <a:rPr lang="en-US" smtClean="0"/>
              <a:t>04/29/2022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0841E-54B2-4FC9-8793-505621773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13767-056F-4E93-8662-DAA05FBC0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4DCB-F196-4D75-8C68-EA04C990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png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2DD8-327A-4EE3-8557-0FB4D87DA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2353"/>
            <a:ext cx="9144000" cy="2387600"/>
          </a:xfrm>
        </p:spPr>
        <p:txBody>
          <a:bodyPr/>
          <a:lstStyle/>
          <a:p>
            <a:r>
              <a:rPr lang="en-US" dirty="0"/>
              <a:t>Signal Classification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7DD11-9FFB-4EC8-952C-81EC40794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202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Final project</a:t>
            </a:r>
          </a:p>
          <a:p>
            <a:endParaRPr lang="en-US" dirty="0"/>
          </a:p>
          <a:p>
            <a:r>
              <a:rPr lang="en-US" dirty="0"/>
              <a:t>ECE 8527</a:t>
            </a:r>
          </a:p>
          <a:p>
            <a:r>
              <a:rPr lang="en-US" dirty="0"/>
              <a:t>Keren Zhao</a:t>
            </a:r>
          </a:p>
        </p:txBody>
      </p:sp>
      <p:pic>
        <p:nvPicPr>
          <p:cNvPr id="4098" name="Picture 2" descr="File:Temple University logo.svg">
            <a:extLst>
              <a:ext uri="{FF2B5EF4-FFF2-40B4-BE49-F238E27FC236}">
                <a16:creationId xmlns:a16="http://schemas.microsoft.com/office/drawing/2014/main" id="{3AB02283-A0F4-4FEC-8BB3-58852A9DF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566" y="1190684"/>
            <a:ext cx="20574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39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2ABC-4712-4ECD-BAFE-4E699C64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841E-F0CC-4DEE-AD34-2B257744E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Algorithm</a:t>
            </a:r>
          </a:p>
          <a:p>
            <a:r>
              <a:rPr lang="en-US" dirty="0"/>
              <a:t>Data Treatment</a:t>
            </a:r>
          </a:p>
          <a:p>
            <a:r>
              <a:rPr lang="en-US" dirty="0"/>
              <a:t>Result</a:t>
            </a:r>
          </a:p>
          <a:p>
            <a:r>
              <a:rPr lang="en-US" dirty="0"/>
              <a:t>Further develop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416363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4222-E394-4171-98F7-C04A1EB8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7C05E6-820D-4E97-8056-E24C8C87B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970653"/>
              </p:ext>
            </p:extLst>
          </p:nvPr>
        </p:nvGraphicFramePr>
        <p:xfrm>
          <a:off x="939671" y="1486400"/>
          <a:ext cx="8594236" cy="1563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348">
                  <a:extLst>
                    <a:ext uri="{9D8B030D-6E8A-4147-A177-3AD203B41FA5}">
                      <a16:colId xmlns:a16="http://schemas.microsoft.com/office/drawing/2014/main" val="740512978"/>
                    </a:ext>
                  </a:extLst>
                </a:gridCol>
                <a:gridCol w="1231348">
                  <a:extLst>
                    <a:ext uri="{9D8B030D-6E8A-4147-A177-3AD203B41FA5}">
                      <a16:colId xmlns:a16="http://schemas.microsoft.com/office/drawing/2014/main" val="1947950645"/>
                    </a:ext>
                  </a:extLst>
                </a:gridCol>
                <a:gridCol w="1231348">
                  <a:extLst>
                    <a:ext uri="{9D8B030D-6E8A-4147-A177-3AD203B41FA5}">
                      <a16:colId xmlns:a16="http://schemas.microsoft.com/office/drawing/2014/main" val="16618213"/>
                    </a:ext>
                  </a:extLst>
                </a:gridCol>
                <a:gridCol w="1231348">
                  <a:extLst>
                    <a:ext uri="{9D8B030D-6E8A-4147-A177-3AD203B41FA5}">
                      <a16:colId xmlns:a16="http://schemas.microsoft.com/office/drawing/2014/main" val="1071818196"/>
                    </a:ext>
                  </a:extLst>
                </a:gridCol>
                <a:gridCol w="1231348">
                  <a:extLst>
                    <a:ext uri="{9D8B030D-6E8A-4147-A177-3AD203B41FA5}">
                      <a16:colId xmlns:a16="http://schemas.microsoft.com/office/drawing/2014/main" val="642321311"/>
                    </a:ext>
                  </a:extLst>
                </a:gridCol>
                <a:gridCol w="1231348">
                  <a:extLst>
                    <a:ext uri="{9D8B030D-6E8A-4147-A177-3AD203B41FA5}">
                      <a16:colId xmlns:a16="http://schemas.microsoft.com/office/drawing/2014/main" val="1597757104"/>
                    </a:ext>
                  </a:extLst>
                </a:gridCol>
                <a:gridCol w="1206148">
                  <a:extLst>
                    <a:ext uri="{9D8B030D-6E8A-4147-A177-3AD203B41FA5}">
                      <a16:colId xmlns:a16="http://schemas.microsoft.com/office/drawing/2014/main" val="286240715"/>
                    </a:ext>
                  </a:extLst>
                </a:gridCol>
              </a:tblGrid>
              <a:tr h="39393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 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5400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#Sample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Class 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Class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/>
                        <a:t>Class 2</a:t>
                      </a:r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/>
                        <a:t>Class 3</a:t>
                      </a:r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Class 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5468432"/>
                  </a:ext>
                </a:extLst>
              </a:tr>
              <a:tr h="6107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Full train data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5400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105,052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49,544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13,536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13,983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7573136"/>
                  </a:ext>
                </a:extLst>
              </a:tr>
              <a:tr h="55834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/>
                        <a:t>Selected train data</a:t>
                      </a:r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5400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9,433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634276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DEE3430-1735-4D12-B4CA-E46C4CEF1665}"/>
              </a:ext>
            </a:extLst>
          </p:cNvPr>
          <p:cNvSpPr txBox="1"/>
          <p:nvPr/>
        </p:nvSpPr>
        <p:spPr>
          <a:xfrm>
            <a:off x="838200" y="4205188"/>
            <a:ext cx="69225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Ideal: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Least computing resource, high accuracy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Avoid unnecessary reading, learning …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Least pre processing, low effort in developing functionalities;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the computer breakdown, the data can be used in the new 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E209-2BE1-4E7B-BA80-4D3B8A38BA39}"/>
              </a:ext>
            </a:extLst>
          </p:cNvPr>
          <p:cNvSpPr/>
          <p:nvPr/>
        </p:nvSpPr>
        <p:spPr>
          <a:xfrm>
            <a:off x="838200" y="3349967"/>
            <a:ext cx="424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classify the univariate time series data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9FF06-7ADC-4785-8977-4F051E558BF5}"/>
              </a:ext>
            </a:extLst>
          </p:cNvPr>
          <p:cNvSpPr/>
          <p:nvPr/>
        </p:nvSpPr>
        <p:spPr>
          <a:xfrm>
            <a:off x="6743759" y="3607738"/>
            <a:ext cx="4819524" cy="13542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/>
              <a:t>Convolutional neural network (CNN)</a:t>
            </a:r>
          </a:p>
          <a:p>
            <a:pPr algn="ctr">
              <a:spcAft>
                <a:spcPts val="600"/>
              </a:spcAft>
            </a:pPr>
            <a:r>
              <a:rPr lang="en-US" sz="2400" b="1" dirty="0"/>
              <a:t>&amp;</a:t>
            </a:r>
          </a:p>
          <a:p>
            <a:pPr algn="ctr">
              <a:spcAft>
                <a:spcPts val="600"/>
              </a:spcAft>
            </a:pPr>
            <a:r>
              <a:rPr lang="en-US" sz="2400" b="1" dirty="0"/>
              <a:t>Image processing</a:t>
            </a:r>
          </a:p>
        </p:txBody>
      </p:sp>
    </p:spTree>
    <p:extLst>
      <p:ext uri="{BB962C8B-B14F-4D97-AF65-F5344CB8AC3E}">
        <p14:creationId xmlns:p14="http://schemas.microsoft.com/office/powerpoint/2010/main" val="355880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DEF0B-8EEE-4A48-A173-FCA0CDEF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43" y="468677"/>
            <a:ext cx="10515600" cy="1325563"/>
          </a:xfrm>
        </p:spPr>
        <p:txBody>
          <a:bodyPr/>
          <a:lstStyle/>
          <a:p>
            <a:r>
              <a:rPr lang="en-US" b="1" dirty="0"/>
              <a:t>Data Treatment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8D6A16-7C91-418F-B50D-9DAD8DB857C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 t="11042" r="9091" b="10389"/>
          <a:stretch/>
        </p:blipFill>
        <p:spPr bwMode="auto">
          <a:xfrm>
            <a:off x="4321056" y="2430793"/>
            <a:ext cx="2734307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3DB95A-087C-4A14-AE1F-2AA42F9DD2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4" t="10395" r="8658" b="11039"/>
          <a:stretch/>
        </p:blipFill>
        <p:spPr bwMode="auto">
          <a:xfrm>
            <a:off x="9220799" y="2406798"/>
            <a:ext cx="2782042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8A514B-E7F4-4F2F-81E5-DE33B40F95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11689" r="8615" b="10348"/>
          <a:stretch/>
        </p:blipFill>
        <p:spPr bwMode="auto">
          <a:xfrm>
            <a:off x="5241175" y="4308139"/>
            <a:ext cx="2788839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DC0C40D0-8F18-4D4F-8C06-17C382039FCF}"/>
              </a:ext>
            </a:extLst>
          </p:cNvPr>
          <p:cNvGrpSpPr/>
          <p:nvPr/>
        </p:nvGrpSpPr>
        <p:grpSpPr>
          <a:xfrm>
            <a:off x="7055363" y="2434881"/>
            <a:ext cx="2165436" cy="1712047"/>
            <a:chOff x="7122681" y="2115540"/>
            <a:chExt cx="2165436" cy="171204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6B0C422-AB7A-4585-8282-57347E5EFE68}"/>
                </a:ext>
              </a:extLst>
            </p:cNvPr>
            <p:cNvSpPr txBox="1"/>
            <p:nvPr/>
          </p:nvSpPr>
          <p:spPr>
            <a:xfrm>
              <a:off x="7777524" y="2115540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Class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E505367-FB97-4C0A-B9BF-D129107636B5}"/>
                </a:ext>
              </a:extLst>
            </p:cNvPr>
            <p:cNvSpPr txBox="1"/>
            <p:nvPr/>
          </p:nvSpPr>
          <p:spPr>
            <a:xfrm>
              <a:off x="7122681" y="2612734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Class 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E23D97-5240-4C53-A963-EB63F75CC0BA}"/>
                </a:ext>
              </a:extLst>
            </p:cNvPr>
            <p:cNvSpPr txBox="1"/>
            <p:nvPr/>
          </p:nvSpPr>
          <p:spPr>
            <a:xfrm>
              <a:off x="8459044" y="2632525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Class 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A174487-9F16-40FC-BFF4-BB16D2F7999C}"/>
                </a:ext>
              </a:extLst>
            </p:cNvPr>
            <p:cNvSpPr txBox="1"/>
            <p:nvPr/>
          </p:nvSpPr>
          <p:spPr>
            <a:xfrm>
              <a:off x="7358981" y="3458255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Class 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A13DC7-CBC7-4CE2-9AF0-7DF68AAF1646}"/>
                </a:ext>
              </a:extLst>
            </p:cNvPr>
            <p:cNvSpPr txBox="1"/>
            <p:nvPr/>
          </p:nvSpPr>
          <p:spPr>
            <a:xfrm>
              <a:off x="8228185" y="3458255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Class 4</a:t>
              </a:r>
            </a:p>
          </p:txBody>
        </p:sp>
      </p:grpSp>
      <p:graphicFrame>
        <p:nvGraphicFramePr>
          <p:cNvPr id="55" name="Diagram 54">
            <a:extLst>
              <a:ext uri="{FF2B5EF4-FFF2-40B4-BE49-F238E27FC236}">
                <a16:creationId xmlns:a16="http://schemas.microsoft.com/office/drawing/2014/main" id="{C06C947A-79A9-4A85-81ED-425644605F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651548"/>
              </p:ext>
            </p:extLst>
          </p:nvPr>
        </p:nvGraphicFramePr>
        <p:xfrm>
          <a:off x="355753" y="2292338"/>
          <a:ext cx="3973751" cy="388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Content Placeholder 6" descr="A picture containing shape&#10;&#10;Description automatically generated">
            <a:extLst>
              <a:ext uri="{FF2B5EF4-FFF2-40B4-BE49-F238E27FC236}">
                <a16:creationId xmlns:a16="http://schemas.microsoft.com/office/drawing/2014/main" id="{2D620503-8D14-482C-A0C4-9C87DA7683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333" y="338633"/>
            <a:ext cx="3481361" cy="2320908"/>
          </a:xfr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5EDFACCE-CCF6-48FE-A2A7-465071E912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699" y="4038452"/>
            <a:ext cx="3552260" cy="23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2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6DBB-7085-465E-895C-0D91F0E1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3E28D-C6AC-43DF-87C9-1563FB3AA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Convolutional neural network (CNN)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ReLU</a:t>
            </a:r>
            <a:r>
              <a:rPr lang="en-US" dirty="0"/>
              <a:t> as activation function</a:t>
            </a:r>
          </a:p>
          <a:p>
            <a:pPr>
              <a:spcAft>
                <a:spcPts val="600"/>
              </a:spcAft>
            </a:pPr>
            <a:r>
              <a:rPr lang="en-US" i="0" dirty="0" err="1"/>
              <a:t>MaxPooling</a:t>
            </a:r>
            <a:r>
              <a:rPr lang="en-US" i="0" dirty="0"/>
              <a:t> layer was used</a:t>
            </a:r>
          </a:p>
          <a:p>
            <a:pPr>
              <a:spcAft>
                <a:spcPts val="600"/>
              </a:spcAft>
            </a:pPr>
            <a:r>
              <a:rPr lang="en-US" dirty="0"/>
              <a:t>Background as a class</a:t>
            </a:r>
            <a:endParaRPr lang="en-US" i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AA11EE9-F9F0-44E9-8C17-6662248E06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733724"/>
              </p:ext>
            </p:extLst>
          </p:nvPr>
        </p:nvGraphicFramePr>
        <p:xfrm>
          <a:off x="6805955" y="365125"/>
          <a:ext cx="4206114" cy="36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277AC44B-1744-48B2-8F96-B6A1BDC02DFB}"/>
              </a:ext>
            </a:extLst>
          </p:cNvPr>
          <p:cNvGrpSpPr/>
          <p:nvPr/>
        </p:nvGrpSpPr>
        <p:grpSpPr>
          <a:xfrm>
            <a:off x="6805955" y="4048641"/>
            <a:ext cx="4206115" cy="501931"/>
            <a:chOff x="0" y="3259040"/>
            <a:chExt cx="4844154" cy="407745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BF09B74-5384-4775-8E9B-80B9B6CE20EA}"/>
                </a:ext>
              </a:extLst>
            </p:cNvPr>
            <p:cNvSpPr/>
            <p:nvPr/>
          </p:nvSpPr>
          <p:spPr>
            <a:xfrm>
              <a:off x="0" y="3259040"/>
              <a:ext cx="4844154" cy="40774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35408748-C16E-45BA-BFDB-8C5DC82D1743}"/>
                </a:ext>
              </a:extLst>
            </p:cNvPr>
            <p:cNvSpPr txBox="1"/>
            <p:nvPr/>
          </p:nvSpPr>
          <p:spPr>
            <a:xfrm>
              <a:off x="19904" y="3278944"/>
              <a:ext cx="4804346" cy="367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b="1" kern="1200" dirty="0"/>
                <a:t>Flatten layer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11DA869-9CF9-498A-A75E-64389252BCC1}"/>
              </a:ext>
            </a:extLst>
          </p:cNvPr>
          <p:cNvGrpSpPr/>
          <p:nvPr/>
        </p:nvGrpSpPr>
        <p:grpSpPr>
          <a:xfrm>
            <a:off x="6825859" y="4691975"/>
            <a:ext cx="4206115" cy="501931"/>
            <a:chOff x="0" y="3715745"/>
            <a:chExt cx="4844154" cy="407745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4E64C40-EA55-4120-B249-F471DF62B36D}"/>
                </a:ext>
              </a:extLst>
            </p:cNvPr>
            <p:cNvSpPr/>
            <p:nvPr/>
          </p:nvSpPr>
          <p:spPr>
            <a:xfrm>
              <a:off x="0" y="3715745"/>
              <a:ext cx="4844154" cy="40774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8">
              <a:extLst>
                <a:ext uri="{FF2B5EF4-FFF2-40B4-BE49-F238E27FC236}">
                  <a16:creationId xmlns:a16="http://schemas.microsoft.com/office/drawing/2014/main" id="{9D8C8535-17FD-4ADF-B57B-3D8EE9B9858D}"/>
                </a:ext>
              </a:extLst>
            </p:cNvPr>
            <p:cNvSpPr txBox="1"/>
            <p:nvPr/>
          </p:nvSpPr>
          <p:spPr>
            <a:xfrm>
              <a:off x="19904" y="3735649"/>
              <a:ext cx="4804346" cy="367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b="1" kern="1200" dirty="0"/>
                <a:t>Dense layer (</a:t>
              </a:r>
              <a:r>
                <a:rPr lang="en-US" sz="1700" b="1" kern="1200" dirty="0" err="1"/>
                <a:t>ReLU</a:t>
              </a:r>
              <a:r>
                <a:rPr lang="en-US" sz="1700" b="1" kern="1200" dirty="0"/>
                <a:t>)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3EBDA60-7A53-415A-881D-A987D4BA3F58}"/>
              </a:ext>
            </a:extLst>
          </p:cNvPr>
          <p:cNvGrpSpPr/>
          <p:nvPr/>
        </p:nvGrpSpPr>
        <p:grpSpPr>
          <a:xfrm>
            <a:off x="6825859" y="5335309"/>
            <a:ext cx="4206115" cy="501931"/>
            <a:chOff x="0" y="3715745"/>
            <a:chExt cx="4844154" cy="407745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E9E3518-0B97-476A-B15B-F991C9D3EBE5}"/>
                </a:ext>
              </a:extLst>
            </p:cNvPr>
            <p:cNvSpPr/>
            <p:nvPr/>
          </p:nvSpPr>
          <p:spPr>
            <a:xfrm>
              <a:off x="0" y="3715745"/>
              <a:ext cx="4844154" cy="40774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8">
              <a:extLst>
                <a:ext uri="{FF2B5EF4-FFF2-40B4-BE49-F238E27FC236}">
                  <a16:creationId xmlns:a16="http://schemas.microsoft.com/office/drawing/2014/main" id="{3A8E4939-D561-417E-9A68-18BB1FB4A956}"/>
                </a:ext>
              </a:extLst>
            </p:cNvPr>
            <p:cNvSpPr txBox="1"/>
            <p:nvPr/>
          </p:nvSpPr>
          <p:spPr>
            <a:xfrm>
              <a:off x="19904" y="3735649"/>
              <a:ext cx="4804346" cy="367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/>
                <a:t>Dense layer </a:t>
              </a:r>
              <a:r>
                <a:rPr lang="en-US" dirty="0"/>
                <a:t>(5)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9D491C-4077-4426-805A-7E2DF1598B65}"/>
              </a:ext>
            </a:extLst>
          </p:cNvPr>
          <p:cNvGrpSpPr/>
          <p:nvPr/>
        </p:nvGrpSpPr>
        <p:grpSpPr>
          <a:xfrm>
            <a:off x="6843141" y="5950499"/>
            <a:ext cx="4206115" cy="501931"/>
            <a:chOff x="0" y="3715745"/>
            <a:chExt cx="4844154" cy="40774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8EF39E32-8B21-4B3B-9634-C1B80E0E658C}"/>
                </a:ext>
              </a:extLst>
            </p:cNvPr>
            <p:cNvSpPr/>
            <p:nvPr/>
          </p:nvSpPr>
          <p:spPr>
            <a:xfrm>
              <a:off x="0" y="3715745"/>
              <a:ext cx="4844154" cy="40774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8">
              <a:extLst>
                <a:ext uri="{FF2B5EF4-FFF2-40B4-BE49-F238E27FC236}">
                  <a16:creationId xmlns:a16="http://schemas.microsoft.com/office/drawing/2014/main" id="{1B84D3F0-07A3-4C16-9AC3-0EF8BAC3DA8F}"/>
                </a:ext>
              </a:extLst>
            </p:cNvPr>
            <p:cNvSpPr txBox="1"/>
            <p:nvPr/>
          </p:nvSpPr>
          <p:spPr>
            <a:xfrm>
              <a:off x="19904" y="3735649"/>
              <a:ext cx="4804346" cy="367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b="1" kern="1200" dirty="0"/>
                <a:t>Optimizer  (</a:t>
              </a:r>
              <a:r>
                <a:rPr lang="en-US" sz="1700" b="1" kern="1200" dirty="0" err="1"/>
                <a:t>adam</a:t>
              </a:r>
              <a:r>
                <a:rPr lang="en-US" sz="1700" b="1" kern="12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434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DB45-2BBD-4525-BB6E-7018888B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DC62D3C-E3EC-4E78-8067-3EA0196A2F76}"/>
              </a:ext>
            </a:extLst>
          </p:cNvPr>
          <p:cNvGrpSpPr/>
          <p:nvPr/>
        </p:nvGrpSpPr>
        <p:grpSpPr>
          <a:xfrm>
            <a:off x="6355997" y="3457029"/>
            <a:ext cx="5371906" cy="3013752"/>
            <a:chOff x="-79383" y="1776542"/>
            <a:chExt cx="3800747" cy="213229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E75B4A7-C327-4013-BC64-BCB84D6CB1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26" t="1287"/>
            <a:stretch/>
          </p:blipFill>
          <p:spPr>
            <a:xfrm>
              <a:off x="804610" y="1776542"/>
              <a:ext cx="2916754" cy="213229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0C9238-ADC9-4449-ADBC-D82B33789545}"/>
                </a:ext>
              </a:extLst>
            </p:cNvPr>
            <p:cNvSpPr/>
            <p:nvPr/>
          </p:nvSpPr>
          <p:spPr>
            <a:xfrm>
              <a:off x="-79383" y="1961564"/>
              <a:ext cx="806616" cy="653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26 epochs</a:t>
              </a:r>
            </a:p>
            <a:p>
              <a:pPr algn="ctr"/>
              <a:r>
                <a:rPr lang="en-US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438 train</a:t>
              </a:r>
            </a:p>
            <a:p>
              <a:pPr algn="ctr"/>
              <a:r>
                <a:rPr lang="en-US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543 dev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7BD4F81-A2B1-4027-B496-66FF7DDCDA86}"/>
              </a:ext>
            </a:extLst>
          </p:cNvPr>
          <p:cNvGrpSpPr/>
          <p:nvPr/>
        </p:nvGrpSpPr>
        <p:grpSpPr>
          <a:xfrm>
            <a:off x="6440053" y="523334"/>
            <a:ext cx="5287850" cy="2743200"/>
            <a:chOff x="711061" y="1929005"/>
            <a:chExt cx="5287850" cy="27432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B975928-D602-480E-BFFA-E8CE158EB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876425" y="1929005"/>
              <a:ext cx="4122486" cy="27432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A4C545-066A-4B06-8954-5F54E84436F6}"/>
                </a:ext>
              </a:extLst>
            </p:cNvPr>
            <p:cNvSpPr/>
            <p:nvPr/>
          </p:nvSpPr>
          <p:spPr>
            <a:xfrm>
              <a:off x="711061" y="1929005"/>
              <a:ext cx="14823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 epochs</a:t>
              </a:r>
            </a:p>
            <a:p>
              <a:pPr algn="ctr"/>
              <a:r>
                <a:rPr lang="en-US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200 train</a:t>
              </a:r>
              <a:r>
                <a:rPr lang="en-US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endParaRPr lang="en-US" b="1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13A00E-0AB3-4B49-A543-5759A85FFCD9}"/>
              </a:ext>
            </a:extLst>
          </p:cNvPr>
          <p:cNvGrpSpPr/>
          <p:nvPr/>
        </p:nvGrpSpPr>
        <p:grpSpPr>
          <a:xfrm>
            <a:off x="118934" y="3457029"/>
            <a:ext cx="5717070" cy="3200400"/>
            <a:chOff x="218783" y="3363705"/>
            <a:chExt cx="5717070" cy="32004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7EC0D84-72B0-4369-A722-9C78E4D8DA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98866" y="3363705"/>
              <a:ext cx="4136987" cy="3200400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6252C8-BCCA-43FE-94DB-821FD93B7961}"/>
                </a:ext>
              </a:extLst>
            </p:cNvPr>
            <p:cNvSpPr/>
            <p:nvPr/>
          </p:nvSpPr>
          <p:spPr>
            <a:xfrm>
              <a:off x="218783" y="3573195"/>
              <a:ext cx="194099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100 epochs</a:t>
              </a:r>
            </a:p>
            <a:p>
              <a:pPr algn="ctr"/>
              <a:r>
                <a:rPr lang="en-US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438 train</a:t>
              </a:r>
            </a:p>
            <a:p>
              <a:pPr algn="ctr"/>
              <a:r>
                <a:rPr lang="en-US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543 dev 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30D99EB-ED7E-4B19-BDD2-DCAD9C4017AD}"/>
              </a:ext>
            </a:extLst>
          </p:cNvPr>
          <p:cNvSpPr txBox="1"/>
          <p:nvPr/>
        </p:nvSpPr>
        <p:spPr>
          <a:xfrm>
            <a:off x="1089432" y="1598939"/>
            <a:ext cx="5525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Sadly, there are still something I can not understand;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train and validation accuracy are similar, which means the model is not over trained;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am doing good</a:t>
            </a:r>
          </a:p>
        </p:txBody>
      </p:sp>
    </p:spTree>
    <p:extLst>
      <p:ext uri="{BB962C8B-B14F-4D97-AF65-F5344CB8AC3E}">
        <p14:creationId xmlns:p14="http://schemas.microsoft.com/office/powerpoint/2010/main" val="385851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6AB7-9568-4323-A3D9-2DDB9CB6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develop the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8404D-682B-4CB1-A89C-D263C77DC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better computer 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altLang="zh-CN" dirty="0"/>
              <a:t>ime window, for both training and prediction</a:t>
            </a:r>
          </a:p>
          <a:p>
            <a:r>
              <a:rPr lang="en-US" dirty="0"/>
              <a:t>Find the segment first instead of a moving window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Ratio of classes (for </a:t>
            </a:r>
            <a:r>
              <a:rPr lang="en-US" b="1"/>
              <a:t>the evaluation, </a:t>
            </a:r>
            <a:r>
              <a:rPr lang="en-US" b="1" dirty="0"/>
              <a:t>is there going to be 0 class?)</a:t>
            </a:r>
          </a:p>
        </p:txBody>
      </p:sp>
    </p:spTree>
    <p:extLst>
      <p:ext uri="{BB962C8B-B14F-4D97-AF65-F5344CB8AC3E}">
        <p14:creationId xmlns:p14="http://schemas.microsoft.com/office/powerpoint/2010/main" val="186139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E7DC2-00AB-4BB6-A9EB-38A6F3F1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7F400-5A17-4855-941A-EC3CC28C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Joseph Picone</a:t>
            </a:r>
          </a:p>
          <a:p>
            <a:r>
              <a:rPr lang="en-US" dirty="0" err="1"/>
              <a:t>Mohammand</a:t>
            </a:r>
            <a:r>
              <a:rPr lang="en-US" dirty="0"/>
              <a:t> Najjartabar Bisheh</a:t>
            </a:r>
          </a:p>
          <a:p>
            <a:r>
              <a:rPr lang="en-US" dirty="0" err="1"/>
              <a:t>Labmates</a:t>
            </a:r>
            <a:endParaRPr lang="en-US" dirty="0"/>
          </a:p>
          <a:p>
            <a:r>
              <a:rPr lang="en-US" dirty="0"/>
              <a:t>Classmates </a:t>
            </a:r>
          </a:p>
        </p:txBody>
      </p:sp>
    </p:spTree>
    <p:extLst>
      <p:ext uri="{BB962C8B-B14F-4D97-AF65-F5344CB8AC3E}">
        <p14:creationId xmlns:p14="http://schemas.microsoft.com/office/powerpoint/2010/main" val="233934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062C22F409F41AEB29FF7D007D0AE" ma:contentTypeVersion="11" ma:contentTypeDescription="Create a new document." ma:contentTypeScope="" ma:versionID="635f65f26cda72707ce10d3bdbca168f">
  <xsd:schema xmlns:xsd="http://www.w3.org/2001/XMLSchema" xmlns:xs="http://www.w3.org/2001/XMLSchema" xmlns:p="http://schemas.microsoft.com/office/2006/metadata/properties" xmlns:ns3="505bdee2-ade0-456d-9106-33531d4b2efc" targetNamespace="http://schemas.microsoft.com/office/2006/metadata/properties" ma:root="true" ma:fieldsID="39aed615b3f96df626cd683523371639" ns3:_="">
    <xsd:import namespace="505bdee2-ade0-456d-9106-33531d4b2e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bdee2-ade0-456d-9106-33531d4b2e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7E690F-CFA7-4A34-9F42-28A734CD79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6CE-8EB2-4256-9CC9-3C2ED1B81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bdee2-ade0-456d-9106-33531d4b2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F159E6-92DE-4ECF-B7AB-38681DC9DC06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505bdee2-ade0-456d-9106-33531d4b2efc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305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Signal Classification</vt:lpstr>
      <vt:lpstr>Content</vt:lpstr>
      <vt:lpstr>Introduction</vt:lpstr>
      <vt:lpstr>Data Treatment</vt:lpstr>
      <vt:lpstr>Algorithm</vt:lpstr>
      <vt:lpstr>Result</vt:lpstr>
      <vt:lpstr>Further develop the system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Keren Zhao</dc:creator>
  <cp:lastModifiedBy>Keren Zhao</cp:lastModifiedBy>
  <cp:revision>16</cp:revision>
  <dcterms:created xsi:type="dcterms:W3CDTF">2022-04-29T04:55:27Z</dcterms:created>
  <dcterms:modified xsi:type="dcterms:W3CDTF">2022-04-29T13:33:32Z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0x0101002EA062C22F409F41AEB29FF7D007D0AE</vt:lpwstr>
  </property>
</Properties>
</file>