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84" r:id="rId1"/>
    <p:sldMasterId id="2147483688" r:id="rId2"/>
    <p:sldMasterId id="2147483700" r:id="rId3"/>
  </p:sldMasterIdLst>
  <p:notesMasterIdLst>
    <p:notesMasterId r:id="rId19"/>
  </p:notesMasterIdLst>
  <p:handoutMasterIdLst>
    <p:handoutMasterId r:id="rId20"/>
  </p:handoutMasterIdLst>
  <p:sldIdLst>
    <p:sldId id="312" r:id="rId4"/>
    <p:sldId id="320" r:id="rId5"/>
    <p:sldId id="298" r:id="rId6"/>
    <p:sldId id="313" r:id="rId7"/>
    <p:sldId id="307" r:id="rId8"/>
    <p:sldId id="299" r:id="rId9"/>
    <p:sldId id="315" r:id="rId10"/>
    <p:sldId id="294" r:id="rId11"/>
    <p:sldId id="314" r:id="rId12"/>
    <p:sldId id="316" r:id="rId13"/>
    <p:sldId id="295" r:id="rId14"/>
    <p:sldId id="319" r:id="rId15"/>
    <p:sldId id="296" r:id="rId16"/>
    <p:sldId id="317" r:id="rId17"/>
    <p:sldId id="318" r:id="rId18"/>
  </p:sldIdLst>
  <p:sldSz cx="9144000" cy="6858000" type="letter"/>
  <p:notesSz cx="7302500" cy="95885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59">
          <p15:clr>
            <a:srgbClr val="A4A3A4"/>
          </p15:clr>
        </p15:guide>
        <p15:guide id="2" pos="144" userDrawn="1">
          <p15:clr>
            <a:srgbClr val="A4A3A4"/>
          </p15:clr>
        </p15:guide>
        <p15:guide id="3" pos="2928" userDrawn="1">
          <p15:clr>
            <a:srgbClr val="A4A3A4"/>
          </p15:clr>
        </p15:guide>
        <p15:guide id="4" pos="5616" userDrawn="1">
          <p15:clr>
            <a:srgbClr val="A4A3A4"/>
          </p15:clr>
        </p15:guide>
      </p15:sldGuideLst>
    </p:ext>
    <p:ext uri="{2D200454-40CA-4A62-9FC3-DE9A4176ACB9}">
      <p15:notesGuideLst xmlns:p15="http://schemas.microsoft.com/office/powerpoint/2012/main">
        <p15:guide id="1" orient="horz" pos="3019">
          <p15:clr>
            <a:srgbClr val="A4A3A4"/>
          </p15:clr>
        </p15:guide>
        <p15:guide id="2" pos="23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2034"/>
    <a:srgbClr val="EFF755"/>
    <a:srgbClr val="CC6600"/>
    <a:srgbClr val="6666FF"/>
    <a:srgbClr val="008000"/>
    <a:srgbClr val="000080"/>
    <a:srgbClr val="004000"/>
    <a:srgbClr val="9966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66" autoAdjust="0"/>
    <p:restoredTop sz="95374" autoAdjust="0"/>
  </p:normalViewPr>
  <p:slideViewPr>
    <p:cSldViewPr snapToGrid="0">
      <p:cViewPr varScale="1">
        <p:scale>
          <a:sx n="106" d="100"/>
          <a:sy n="106" d="100"/>
        </p:scale>
        <p:origin x="1406" y="62"/>
      </p:cViewPr>
      <p:guideLst>
        <p:guide orient="horz" pos="2159"/>
        <p:guide pos="144"/>
        <p:guide pos="2928"/>
        <p:guide pos="5616"/>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1" d="100"/>
          <a:sy n="81" d="100"/>
        </p:scale>
        <p:origin x="3566" y="43"/>
      </p:cViewPr>
      <p:guideLst>
        <p:guide orient="horz" pos="3019"/>
        <p:guide pos="23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11.xml"/><Relationship Id="rId3" Type="http://schemas.openxmlformats.org/officeDocument/2006/relationships/slide" Target="slides/slide4.xml"/><Relationship Id="rId7" Type="http://schemas.openxmlformats.org/officeDocument/2006/relationships/slide" Target="slides/slide10.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9.xml"/><Relationship Id="rId5" Type="http://schemas.openxmlformats.org/officeDocument/2006/relationships/slide" Target="slides/slide8.xml"/><Relationship Id="rId10" Type="http://schemas.openxmlformats.org/officeDocument/2006/relationships/slide" Target="slides/slide14.xml"/><Relationship Id="rId4" Type="http://schemas.openxmlformats.org/officeDocument/2006/relationships/slide" Target="slides/slide6.xml"/><Relationship Id="rId9"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734C77-2085-43C5-BEAC-36BEEF39AC6B}" type="doc">
      <dgm:prSet loTypeId="urn:microsoft.com/office/officeart/2005/8/layout/StepDownProcess" loCatId="process" qsTypeId="urn:microsoft.com/office/officeart/2005/8/quickstyle/simple3" qsCatId="simple" csTypeId="urn:microsoft.com/office/officeart/2005/8/colors/accent1_2" csCatId="accent1" phldr="1"/>
      <dgm:spPr/>
      <dgm:t>
        <a:bodyPr/>
        <a:lstStyle/>
        <a:p>
          <a:endParaRPr lang="en-US"/>
        </a:p>
      </dgm:t>
    </dgm:pt>
    <dgm:pt modelId="{9CF3549B-7846-416B-AEAC-A5FBB74C1493}">
      <dgm:prSet phldrT="[Text]" custT="1"/>
      <dgm:spPr/>
      <dgm:t>
        <a:bodyPr/>
        <a:lstStyle/>
        <a:p>
          <a:r>
            <a:rPr lang="en-US" sz="1200" dirty="0"/>
            <a:t>Identify the start and end of each event</a:t>
          </a:r>
        </a:p>
      </dgm:t>
    </dgm:pt>
    <dgm:pt modelId="{99495BBD-5E82-440C-BEAA-8875FFF4FBA5}" type="parTrans" cxnId="{8B88C184-B9D2-4B2E-A4E9-F41F669B3821}">
      <dgm:prSet/>
      <dgm:spPr/>
      <dgm:t>
        <a:bodyPr/>
        <a:lstStyle/>
        <a:p>
          <a:endParaRPr lang="en-US"/>
        </a:p>
      </dgm:t>
    </dgm:pt>
    <dgm:pt modelId="{C679B8DA-DD31-4E3E-84FF-79FB58B26FD8}" type="sibTrans" cxnId="{8B88C184-B9D2-4B2E-A4E9-F41F669B3821}">
      <dgm:prSet/>
      <dgm:spPr/>
      <dgm:t>
        <a:bodyPr/>
        <a:lstStyle/>
        <a:p>
          <a:endParaRPr lang="en-US"/>
        </a:p>
      </dgm:t>
    </dgm:pt>
    <dgm:pt modelId="{E56A119A-C98E-418F-91CB-030C83DA1A51}">
      <dgm:prSet custT="1"/>
      <dgm:spPr/>
      <dgm:t>
        <a:bodyPr/>
        <a:lstStyle/>
        <a:p>
          <a:r>
            <a:rPr lang="en-US" sz="1200" dirty="0"/>
            <a:t>Take event duration and amplitude as 2D, classified data</a:t>
          </a:r>
        </a:p>
      </dgm:t>
    </dgm:pt>
    <dgm:pt modelId="{3922B88C-AE1A-4215-AF28-1697C1F7EB0C}" type="parTrans" cxnId="{BAC9D045-CD30-47DD-AB9B-C3F895465BA4}">
      <dgm:prSet/>
      <dgm:spPr/>
      <dgm:t>
        <a:bodyPr/>
        <a:lstStyle/>
        <a:p>
          <a:endParaRPr lang="en-US"/>
        </a:p>
      </dgm:t>
    </dgm:pt>
    <dgm:pt modelId="{5941872C-2954-4D4E-9104-224BCAE30122}" type="sibTrans" cxnId="{BAC9D045-CD30-47DD-AB9B-C3F895465BA4}">
      <dgm:prSet/>
      <dgm:spPr/>
      <dgm:t>
        <a:bodyPr/>
        <a:lstStyle/>
        <a:p>
          <a:endParaRPr lang="en-US"/>
        </a:p>
      </dgm:t>
    </dgm:pt>
    <dgm:pt modelId="{A91E3A12-583A-4CB6-9160-21C05C05D009}">
      <dgm:prSet custT="1"/>
      <dgm:spPr/>
      <dgm:t>
        <a:bodyPr/>
        <a:lstStyle/>
        <a:p>
          <a:r>
            <a:rPr lang="en-US" sz="1200"/>
            <a:t>Preprocess data</a:t>
          </a:r>
          <a:endParaRPr lang="en-US" sz="1200" dirty="0"/>
        </a:p>
      </dgm:t>
    </dgm:pt>
    <dgm:pt modelId="{817187D8-FF1E-422E-B05E-6C151949DCBA}" type="parTrans" cxnId="{C9FAC460-3C6E-475F-8A9A-EEBCE7EAA862}">
      <dgm:prSet/>
      <dgm:spPr/>
      <dgm:t>
        <a:bodyPr/>
        <a:lstStyle/>
        <a:p>
          <a:endParaRPr lang="en-US"/>
        </a:p>
      </dgm:t>
    </dgm:pt>
    <dgm:pt modelId="{3CD237AB-85E5-4070-BA4E-4F64DA1D21D3}" type="sibTrans" cxnId="{C9FAC460-3C6E-475F-8A9A-EEBCE7EAA862}">
      <dgm:prSet/>
      <dgm:spPr/>
      <dgm:t>
        <a:bodyPr/>
        <a:lstStyle/>
        <a:p>
          <a:endParaRPr lang="en-US"/>
        </a:p>
      </dgm:t>
    </dgm:pt>
    <dgm:pt modelId="{22E8D71E-EABC-41F7-B460-BA91B8D42A71}">
      <dgm:prSet custT="1"/>
      <dgm:spPr/>
      <dgm:t>
        <a:bodyPr/>
        <a:lstStyle/>
        <a:p>
          <a:r>
            <a:rPr lang="en-US" sz="1200" dirty="0"/>
            <a:t>Apply learning algorithm to TRAIN</a:t>
          </a:r>
        </a:p>
      </dgm:t>
    </dgm:pt>
    <dgm:pt modelId="{512CF405-11BD-4FA2-AA2A-ED9AAFBF95E7}" type="parTrans" cxnId="{A9EC2278-4BC6-465B-8B31-41985C5600F3}">
      <dgm:prSet/>
      <dgm:spPr/>
      <dgm:t>
        <a:bodyPr/>
        <a:lstStyle/>
        <a:p>
          <a:endParaRPr lang="en-US"/>
        </a:p>
      </dgm:t>
    </dgm:pt>
    <dgm:pt modelId="{5F65D825-38C4-4C46-A90F-B3AF200890A3}" type="sibTrans" cxnId="{A9EC2278-4BC6-465B-8B31-41985C5600F3}">
      <dgm:prSet/>
      <dgm:spPr/>
      <dgm:t>
        <a:bodyPr/>
        <a:lstStyle/>
        <a:p>
          <a:endParaRPr lang="en-US"/>
        </a:p>
      </dgm:t>
    </dgm:pt>
    <dgm:pt modelId="{0308D92B-4AA4-49A2-8D81-77BC0FA77C3E}">
      <dgm:prSet custT="1"/>
      <dgm:spPr/>
      <dgm:t>
        <a:bodyPr/>
        <a:lstStyle/>
        <a:p>
          <a:r>
            <a:rPr lang="en-US" sz="1200" dirty="0"/>
            <a:t>Calculate error rate</a:t>
          </a:r>
        </a:p>
      </dgm:t>
    </dgm:pt>
    <dgm:pt modelId="{33F74BA9-CE10-4FEE-9D6C-AE03FA677B7E}" type="parTrans" cxnId="{115B2E86-A363-40A8-B9D7-F25E7CA26B7C}">
      <dgm:prSet/>
      <dgm:spPr/>
      <dgm:t>
        <a:bodyPr/>
        <a:lstStyle/>
        <a:p>
          <a:endParaRPr lang="en-US"/>
        </a:p>
      </dgm:t>
    </dgm:pt>
    <dgm:pt modelId="{4A885750-14A2-48F0-BCD3-686DC2AAF13E}" type="sibTrans" cxnId="{115B2E86-A363-40A8-B9D7-F25E7CA26B7C}">
      <dgm:prSet/>
      <dgm:spPr/>
      <dgm:t>
        <a:bodyPr/>
        <a:lstStyle/>
        <a:p>
          <a:endParaRPr lang="en-US"/>
        </a:p>
      </dgm:t>
    </dgm:pt>
    <dgm:pt modelId="{94BA57BA-2B79-4EBD-9A62-1ADD3E89E21C}">
      <dgm:prSet custT="1"/>
      <dgm:spPr/>
      <dgm:t>
        <a:bodyPr/>
        <a:lstStyle/>
        <a:p>
          <a:r>
            <a:rPr lang="en-US" sz="1200" dirty="0"/>
            <a:t>Minimize error</a:t>
          </a:r>
        </a:p>
      </dgm:t>
    </dgm:pt>
    <dgm:pt modelId="{3F9C23B3-A285-48BE-93DF-C0946F9C9D73}" type="parTrans" cxnId="{BE6C60CC-4B44-4CBA-8780-02A16C4A69C7}">
      <dgm:prSet/>
      <dgm:spPr/>
      <dgm:t>
        <a:bodyPr/>
        <a:lstStyle/>
        <a:p>
          <a:endParaRPr lang="en-US"/>
        </a:p>
      </dgm:t>
    </dgm:pt>
    <dgm:pt modelId="{3E80B659-84DD-42EF-97D7-983E3C8FE988}" type="sibTrans" cxnId="{BE6C60CC-4B44-4CBA-8780-02A16C4A69C7}">
      <dgm:prSet/>
      <dgm:spPr/>
      <dgm:t>
        <a:bodyPr/>
        <a:lstStyle/>
        <a:p>
          <a:endParaRPr lang="en-US"/>
        </a:p>
      </dgm:t>
    </dgm:pt>
    <dgm:pt modelId="{C6A936C7-996D-4C27-A981-777479124306}">
      <dgm:prSet custT="1"/>
      <dgm:spPr/>
      <dgm:t>
        <a:bodyPr/>
        <a:lstStyle/>
        <a:p>
          <a:r>
            <a:rPr lang="en-US" sz="1200" dirty="0"/>
            <a:t>Adjust parameters to optimize DEV</a:t>
          </a:r>
        </a:p>
      </dgm:t>
    </dgm:pt>
    <dgm:pt modelId="{7955BA37-884F-4D9C-8D7B-EE38B6BBE332}" type="parTrans" cxnId="{4F02D24C-F2C8-4D9B-A0C5-BF77E9E5857F}">
      <dgm:prSet/>
      <dgm:spPr/>
      <dgm:t>
        <a:bodyPr/>
        <a:lstStyle/>
        <a:p>
          <a:endParaRPr lang="en-US"/>
        </a:p>
      </dgm:t>
    </dgm:pt>
    <dgm:pt modelId="{0C32EF56-BDC3-49EC-A64A-3F1539E8349A}" type="sibTrans" cxnId="{4F02D24C-F2C8-4D9B-A0C5-BF77E9E5857F}">
      <dgm:prSet/>
      <dgm:spPr/>
      <dgm:t>
        <a:bodyPr/>
        <a:lstStyle/>
        <a:p>
          <a:endParaRPr lang="en-US"/>
        </a:p>
      </dgm:t>
    </dgm:pt>
    <dgm:pt modelId="{A453C395-67D5-4894-8521-33D891832AB2}" type="pres">
      <dgm:prSet presAssocID="{EB734C77-2085-43C5-BEAC-36BEEF39AC6B}" presName="rootnode" presStyleCnt="0">
        <dgm:presLayoutVars>
          <dgm:chMax/>
          <dgm:chPref/>
          <dgm:dir/>
          <dgm:animLvl val="lvl"/>
        </dgm:presLayoutVars>
      </dgm:prSet>
      <dgm:spPr/>
    </dgm:pt>
    <dgm:pt modelId="{0D9E40AE-C08D-4357-BF68-44668C6DD7A7}" type="pres">
      <dgm:prSet presAssocID="{9CF3549B-7846-416B-AEAC-A5FBB74C1493}" presName="composite" presStyleCnt="0"/>
      <dgm:spPr/>
    </dgm:pt>
    <dgm:pt modelId="{100CBF3F-F955-4976-A135-EA56E7D3577D}" type="pres">
      <dgm:prSet presAssocID="{9CF3549B-7846-416B-AEAC-A5FBB74C1493}" presName="bentUpArrow1" presStyleLbl="alignImgPlace1" presStyleIdx="0" presStyleCnt="6" custLinFactNeighborX="-54305"/>
      <dgm:spPr/>
    </dgm:pt>
    <dgm:pt modelId="{3BD77551-A564-49CD-8C3F-9D99B707106C}" type="pres">
      <dgm:prSet presAssocID="{9CF3549B-7846-416B-AEAC-A5FBB74C1493}" presName="ParentText" presStyleLbl="node1" presStyleIdx="0" presStyleCnt="7" custScaleX="132091" custLinFactNeighborX="-36713">
        <dgm:presLayoutVars>
          <dgm:chMax val="1"/>
          <dgm:chPref val="1"/>
          <dgm:bulletEnabled val="1"/>
        </dgm:presLayoutVars>
      </dgm:prSet>
      <dgm:spPr/>
    </dgm:pt>
    <dgm:pt modelId="{F5875907-DF65-44AE-87D0-7232731FEE1B}" type="pres">
      <dgm:prSet presAssocID="{9CF3549B-7846-416B-AEAC-A5FBB74C1493}" presName="ChildText" presStyleLbl="revTx" presStyleIdx="0" presStyleCnt="6">
        <dgm:presLayoutVars>
          <dgm:chMax val="0"/>
          <dgm:chPref val="0"/>
          <dgm:bulletEnabled val="1"/>
        </dgm:presLayoutVars>
      </dgm:prSet>
      <dgm:spPr/>
    </dgm:pt>
    <dgm:pt modelId="{5BC7BA40-E301-4497-AE2A-E6254F170D68}" type="pres">
      <dgm:prSet presAssocID="{C679B8DA-DD31-4E3E-84FF-79FB58B26FD8}" presName="sibTrans" presStyleCnt="0"/>
      <dgm:spPr/>
    </dgm:pt>
    <dgm:pt modelId="{84D27AFC-0541-4B1A-9611-279567CF8B96}" type="pres">
      <dgm:prSet presAssocID="{E56A119A-C98E-418F-91CB-030C83DA1A51}" presName="composite" presStyleCnt="0"/>
      <dgm:spPr/>
    </dgm:pt>
    <dgm:pt modelId="{636F9F2F-9407-4616-8CC6-070B03A9FD5F}" type="pres">
      <dgm:prSet presAssocID="{E56A119A-C98E-418F-91CB-030C83DA1A51}" presName="bentUpArrow1" presStyleLbl="alignImgPlace1" presStyleIdx="1" presStyleCnt="6" custLinFactNeighborX="-43961"/>
      <dgm:spPr/>
    </dgm:pt>
    <dgm:pt modelId="{52D99DC7-D082-4387-96EC-80B701705635}" type="pres">
      <dgm:prSet presAssocID="{E56A119A-C98E-418F-91CB-030C83DA1A51}" presName="ParentText" presStyleLbl="node1" presStyleIdx="1" presStyleCnt="7" custScaleX="180443" custLinFactNeighborX="-29721">
        <dgm:presLayoutVars>
          <dgm:chMax val="1"/>
          <dgm:chPref val="1"/>
          <dgm:bulletEnabled val="1"/>
        </dgm:presLayoutVars>
      </dgm:prSet>
      <dgm:spPr/>
    </dgm:pt>
    <dgm:pt modelId="{D3028465-7C1E-407F-9D33-2B31B0010DAF}" type="pres">
      <dgm:prSet presAssocID="{E56A119A-C98E-418F-91CB-030C83DA1A51}" presName="ChildText" presStyleLbl="revTx" presStyleIdx="1" presStyleCnt="6">
        <dgm:presLayoutVars>
          <dgm:chMax val="0"/>
          <dgm:chPref val="0"/>
          <dgm:bulletEnabled val="1"/>
        </dgm:presLayoutVars>
      </dgm:prSet>
      <dgm:spPr/>
    </dgm:pt>
    <dgm:pt modelId="{76ED0745-FF77-45B0-8330-D17795316015}" type="pres">
      <dgm:prSet presAssocID="{5941872C-2954-4D4E-9104-224BCAE30122}" presName="sibTrans" presStyleCnt="0"/>
      <dgm:spPr/>
    </dgm:pt>
    <dgm:pt modelId="{B9651FEE-EFAD-4CF3-B7B8-1D93A92EE3F1}" type="pres">
      <dgm:prSet presAssocID="{A91E3A12-583A-4CB6-9160-21C05C05D009}" presName="composite" presStyleCnt="0"/>
      <dgm:spPr/>
    </dgm:pt>
    <dgm:pt modelId="{FF7C3C05-65EF-473B-AB94-0582893FFDCB}" type="pres">
      <dgm:prSet presAssocID="{A91E3A12-583A-4CB6-9160-21C05C05D009}" presName="bentUpArrow1" presStyleLbl="alignImgPlace1" presStyleIdx="2" presStyleCnt="6"/>
      <dgm:spPr/>
    </dgm:pt>
    <dgm:pt modelId="{0AC61A59-D76D-400E-808B-D885DC40AE5D}" type="pres">
      <dgm:prSet presAssocID="{A91E3A12-583A-4CB6-9160-21C05C05D009}" presName="ParentText" presStyleLbl="node1" presStyleIdx="2" presStyleCnt="7" custScaleX="130991">
        <dgm:presLayoutVars>
          <dgm:chMax val="1"/>
          <dgm:chPref val="1"/>
          <dgm:bulletEnabled val="1"/>
        </dgm:presLayoutVars>
      </dgm:prSet>
      <dgm:spPr/>
    </dgm:pt>
    <dgm:pt modelId="{72DB41B5-10FD-45B6-ABC1-BAB5ABA9609B}" type="pres">
      <dgm:prSet presAssocID="{A91E3A12-583A-4CB6-9160-21C05C05D009}" presName="ChildText" presStyleLbl="revTx" presStyleIdx="2" presStyleCnt="6">
        <dgm:presLayoutVars>
          <dgm:chMax val="0"/>
          <dgm:chPref val="0"/>
          <dgm:bulletEnabled val="1"/>
        </dgm:presLayoutVars>
      </dgm:prSet>
      <dgm:spPr/>
    </dgm:pt>
    <dgm:pt modelId="{1C800A9C-0F74-4493-8D27-E85FC655782D}" type="pres">
      <dgm:prSet presAssocID="{3CD237AB-85E5-4070-BA4E-4F64DA1D21D3}" presName="sibTrans" presStyleCnt="0"/>
      <dgm:spPr/>
    </dgm:pt>
    <dgm:pt modelId="{9235BFFE-197D-45F6-A37F-AC22F97B263C}" type="pres">
      <dgm:prSet presAssocID="{22E8D71E-EABC-41F7-B460-BA91B8D42A71}" presName="composite" presStyleCnt="0"/>
      <dgm:spPr/>
    </dgm:pt>
    <dgm:pt modelId="{22A761CD-2E3D-4C39-A716-8035B92CA148}" type="pres">
      <dgm:prSet presAssocID="{22E8D71E-EABC-41F7-B460-BA91B8D42A71}" presName="bentUpArrow1" presStyleLbl="alignImgPlace1" presStyleIdx="3" presStyleCnt="6" custLinFactNeighborX="7758"/>
      <dgm:spPr/>
    </dgm:pt>
    <dgm:pt modelId="{467C6712-0363-4FE5-8767-169BF640CFBE}" type="pres">
      <dgm:prSet presAssocID="{22E8D71E-EABC-41F7-B460-BA91B8D42A71}" presName="ParentText" presStyleLbl="node1" presStyleIdx="3" presStyleCnt="7" custScaleX="161367" custLinFactNeighborX="5244">
        <dgm:presLayoutVars>
          <dgm:chMax val="1"/>
          <dgm:chPref val="1"/>
          <dgm:bulletEnabled val="1"/>
        </dgm:presLayoutVars>
      </dgm:prSet>
      <dgm:spPr/>
    </dgm:pt>
    <dgm:pt modelId="{C1D226F9-3550-4B4B-9A0B-F28D6F5D22C3}" type="pres">
      <dgm:prSet presAssocID="{22E8D71E-EABC-41F7-B460-BA91B8D42A71}" presName="ChildText" presStyleLbl="revTx" presStyleIdx="3" presStyleCnt="6">
        <dgm:presLayoutVars>
          <dgm:chMax val="0"/>
          <dgm:chPref val="0"/>
          <dgm:bulletEnabled val="1"/>
        </dgm:presLayoutVars>
      </dgm:prSet>
      <dgm:spPr/>
    </dgm:pt>
    <dgm:pt modelId="{BE3A65FB-0DBC-4E79-97F9-F00D99873FD6}" type="pres">
      <dgm:prSet presAssocID="{5F65D825-38C4-4C46-A90F-B3AF200890A3}" presName="sibTrans" presStyleCnt="0"/>
      <dgm:spPr/>
    </dgm:pt>
    <dgm:pt modelId="{2785AC67-B93E-4424-ADE9-2B76F29DB8FC}" type="pres">
      <dgm:prSet presAssocID="{0308D92B-4AA4-49A2-8D81-77BC0FA77C3E}" presName="composite" presStyleCnt="0"/>
      <dgm:spPr/>
    </dgm:pt>
    <dgm:pt modelId="{1128DA02-FEDE-4437-B82A-D7B19F6143CA}" type="pres">
      <dgm:prSet presAssocID="{0308D92B-4AA4-49A2-8D81-77BC0FA77C3E}" presName="bentUpArrow1" presStyleLbl="alignImgPlace1" presStyleIdx="4" presStyleCnt="6" custLinFactNeighborX="38790"/>
      <dgm:spPr/>
    </dgm:pt>
    <dgm:pt modelId="{992BF8A9-F11D-4465-9593-98AE887DC64D}" type="pres">
      <dgm:prSet presAssocID="{0308D92B-4AA4-49A2-8D81-77BC0FA77C3E}" presName="ParentText" presStyleLbl="node1" presStyleIdx="4" presStyleCnt="7" custLinFactNeighborX="26220">
        <dgm:presLayoutVars>
          <dgm:chMax val="1"/>
          <dgm:chPref val="1"/>
          <dgm:bulletEnabled val="1"/>
        </dgm:presLayoutVars>
      </dgm:prSet>
      <dgm:spPr/>
    </dgm:pt>
    <dgm:pt modelId="{CBB8EBD8-EE40-44EE-81D0-3CFD4AAA7FFF}" type="pres">
      <dgm:prSet presAssocID="{0308D92B-4AA4-49A2-8D81-77BC0FA77C3E}" presName="ChildText" presStyleLbl="revTx" presStyleIdx="4" presStyleCnt="6">
        <dgm:presLayoutVars>
          <dgm:chMax val="0"/>
          <dgm:chPref val="0"/>
          <dgm:bulletEnabled val="1"/>
        </dgm:presLayoutVars>
      </dgm:prSet>
      <dgm:spPr/>
    </dgm:pt>
    <dgm:pt modelId="{1D541FF9-C57E-42DC-94A4-2CD12162877D}" type="pres">
      <dgm:prSet presAssocID="{4A885750-14A2-48F0-BCD3-686DC2AAF13E}" presName="sibTrans" presStyleCnt="0"/>
      <dgm:spPr/>
    </dgm:pt>
    <dgm:pt modelId="{BC85020E-5D9C-455A-B850-D977BC7C7325}" type="pres">
      <dgm:prSet presAssocID="{C6A936C7-996D-4C27-A981-777479124306}" presName="composite" presStyleCnt="0"/>
      <dgm:spPr/>
    </dgm:pt>
    <dgm:pt modelId="{F6FEE950-E564-447C-A1D0-B7AC41DE808B}" type="pres">
      <dgm:prSet presAssocID="{C6A936C7-996D-4C27-A981-777479124306}" presName="bentUpArrow1" presStyleLbl="alignImgPlace1" presStyleIdx="5" presStyleCnt="6" custLinFactNeighborX="81456" custLinFactNeighborY="-1472"/>
      <dgm:spPr/>
    </dgm:pt>
    <dgm:pt modelId="{3E8BAA40-1CC8-486F-BAB5-36EF468A9468}" type="pres">
      <dgm:prSet presAssocID="{C6A936C7-996D-4C27-A981-777479124306}" presName="ParentText" presStyleLbl="node1" presStyleIdx="5" presStyleCnt="7" custScaleX="150714" custLinFactNeighborX="17480">
        <dgm:presLayoutVars>
          <dgm:chMax val="1"/>
          <dgm:chPref val="1"/>
          <dgm:bulletEnabled val="1"/>
        </dgm:presLayoutVars>
      </dgm:prSet>
      <dgm:spPr/>
    </dgm:pt>
    <dgm:pt modelId="{60DBE9C4-3A6B-4577-9BDC-BED5319F6613}" type="pres">
      <dgm:prSet presAssocID="{C6A936C7-996D-4C27-A981-777479124306}" presName="ChildText" presStyleLbl="revTx" presStyleIdx="5" presStyleCnt="6">
        <dgm:presLayoutVars>
          <dgm:chMax val="0"/>
          <dgm:chPref val="0"/>
          <dgm:bulletEnabled val="1"/>
        </dgm:presLayoutVars>
      </dgm:prSet>
      <dgm:spPr/>
    </dgm:pt>
    <dgm:pt modelId="{8E93838B-ECDF-48F5-BFBF-E9BD7FD766A6}" type="pres">
      <dgm:prSet presAssocID="{0C32EF56-BDC3-49EC-A64A-3F1539E8349A}" presName="sibTrans" presStyleCnt="0"/>
      <dgm:spPr/>
    </dgm:pt>
    <dgm:pt modelId="{92FF5990-51FD-47B3-B84A-BCB9E0269D51}" type="pres">
      <dgm:prSet presAssocID="{94BA57BA-2B79-4EBD-9A62-1ADD3E89E21C}" presName="composite" presStyleCnt="0"/>
      <dgm:spPr/>
    </dgm:pt>
    <dgm:pt modelId="{1ABDE813-3FA4-47ED-9844-05CDBFFCB850}" type="pres">
      <dgm:prSet presAssocID="{94BA57BA-2B79-4EBD-9A62-1ADD3E89E21C}" presName="ParentText" presStyleLbl="node1" presStyleIdx="6" presStyleCnt="7" custLinFactNeighborX="69936" custLinFactNeighborY="-2878">
        <dgm:presLayoutVars>
          <dgm:chMax val="1"/>
          <dgm:chPref val="1"/>
          <dgm:bulletEnabled val="1"/>
        </dgm:presLayoutVars>
      </dgm:prSet>
      <dgm:spPr/>
    </dgm:pt>
  </dgm:ptLst>
  <dgm:cxnLst>
    <dgm:cxn modelId="{37AB080D-9CA7-4D6A-A8B4-A8EF3317D6DC}" type="presOf" srcId="{E56A119A-C98E-418F-91CB-030C83DA1A51}" destId="{52D99DC7-D082-4387-96EC-80B701705635}" srcOrd="0" destOrd="0" presId="urn:microsoft.com/office/officeart/2005/8/layout/StepDownProcess"/>
    <dgm:cxn modelId="{C4C5661F-7529-4F25-B828-4ACDF3EEDF6F}" type="presOf" srcId="{A91E3A12-583A-4CB6-9160-21C05C05D009}" destId="{0AC61A59-D76D-400E-808B-D885DC40AE5D}" srcOrd="0" destOrd="0" presId="urn:microsoft.com/office/officeart/2005/8/layout/StepDownProcess"/>
    <dgm:cxn modelId="{EF9E3234-E174-463D-8D99-E470960D0E95}" type="presOf" srcId="{C6A936C7-996D-4C27-A981-777479124306}" destId="{3E8BAA40-1CC8-486F-BAB5-36EF468A9468}" srcOrd="0" destOrd="0" presId="urn:microsoft.com/office/officeart/2005/8/layout/StepDownProcess"/>
    <dgm:cxn modelId="{C9FAC460-3C6E-475F-8A9A-EEBCE7EAA862}" srcId="{EB734C77-2085-43C5-BEAC-36BEEF39AC6B}" destId="{A91E3A12-583A-4CB6-9160-21C05C05D009}" srcOrd="2" destOrd="0" parTransId="{817187D8-FF1E-422E-B05E-6C151949DCBA}" sibTransId="{3CD237AB-85E5-4070-BA4E-4F64DA1D21D3}"/>
    <dgm:cxn modelId="{F093F063-1050-4E31-9F61-0E186D638F52}" type="presOf" srcId="{EB734C77-2085-43C5-BEAC-36BEEF39AC6B}" destId="{A453C395-67D5-4894-8521-33D891832AB2}" srcOrd="0" destOrd="0" presId="urn:microsoft.com/office/officeart/2005/8/layout/StepDownProcess"/>
    <dgm:cxn modelId="{BAC9D045-CD30-47DD-AB9B-C3F895465BA4}" srcId="{EB734C77-2085-43C5-BEAC-36BEEF39AC6B}" destId="{E56A119A-C98E-418F-91CB-030C83DA1A51}" srcOrd="1" destOrd="0" parTransId="{3922B88C-AE1A-4215-AF28-1697C1F7EB0C}" sibTransId="{5941872C-2954-4D4E-9104-224BCAE30122}"/>
    <dgm:cxn modelId="{037FF567-C900-4977-9B9A-FD1F07557AA8}" type="presOf" srcId="{22E8D71E-EABC-41F7-B460-BA91B8D42A71}" destId="{467C6712-0363-4FE5-8767-169BF640CFBE}" srcOrd="0" destOrd="0" presId="urn:microsoft.com/office/officeart/2005/8/layout/StepDownProcess"/>
    <dgm:cxn modelId="{548B164A-0426-4680-B786-1CE872E9788C}" type="presOf" srcId="{0308D92B-4AA4-49A2-8D81-77BC0FA77C3E}" destId="{992BF8A9-F11D-4465-9593-98AE887DC64D}" srcOrd="0" destOrd="0" presId="urn:microsoft.com/office/officeart/2005/8/layout/StepDownProcess"/>
    <dgm:cxn modelId="{4F02D24C-F2C8-4D9B-A0C5-BF77E9E5857F}" srcId="{EB734C77-2085-43C5-BEAC-36BEEF39AC6B}" destId="{C6A936C7-996D-4C27-A981-777479124306}" srcOrd="5" destOrd="0" parTransId="{7955BA37-884F-4D9C-8D7B-EE38B6BBE332}" sibTransId="{0C32EF56-BDC3-49EC-A64A-3F1539E8349A}"/>
    <dgm:cxn modelId="{042A6B4E-5E06-482E-970B-77BEC4ACA8DA}" type="presOf" srcId="{9CF3549B-7846-416B-AEAC-A5FBB74C1493}" destId="{3BD77551-A564-49CD-8C3F-9D99B707106C}" srcOrd="0" destOrd="0" presId="urn:microsoft.com/office/officeart/2005/8/layout/StepDownProcess"/>
    <dgm:cxn modelId="{A9EC2278-4BC6-465B-8B31-41985C5600F3}" srcId="{EB734C77-2085-43C5-BEAC-36BEEF39AC6B}" destId="{22E8D71E-EABC-41F7-B460-BA91B8D42A71}" srcOrd="3" destOrd="0" parTransId="{512CF405-11BD-4FA2-AA2A-ED9AAFBF95E7}" sibTransId="{5F65D825-38C4-4C46-A90F-B3AF200890A3}"/>
    <dgm:cxn modelId="{514C5859-FBF5-4AA6-9B82-0A4F88A98938}" type="presOf" srcId="{94BA57BA-2B79-4EBD-9A62-1ADD3E89E21C}" destId="{1ABDE813-3FA4-47ED-9844-05CDBFFCB850}" srcOrd="0" destOrd="0" presId="urn:microsoft.com/office/officeart/2005/8/layout/StepDownProcess"/>
    <dgm:cxn modelId="{8B88C184-B9D2-4B2E-A4E9-F41F669B3821}" srcId="{EB734C77-2085-43C5-BEAC-36BEEF39AC6B}" destId="{9CF3549B-7846-416B-AEAC-A5FBB74C1493}" srcOrd="0" destOrd="0" parTransId="{99495BBD-5E82-440C-BEAA-8875FFF4FBA5}" sibTransId="{C679B8DA-DD31-4E3E-84FF-79FB58B26FD8}"/>
    <dgm:cxn modelId="{115B2E86-A363-40A8-B9D7-F25E7CA26B7C}" srcId="{EB734C77-2085-43C5-BEAC-36BEEF39AC6B}" destId="{0308D92B-4AA4-49A2-8D81-77BC0FA77C3E}" srcOrd="4" destOrd="0" parTransId="{33F74BA9-CE10-4FEE-9D6C-AE03FA677B7E}" sibTransId="{4A885750-14A2-48F0-BCD3-686DC2AAF13E}"/>
    <dgm:cxn modelId="{BE6C60CC-4B44-4CBA-8780-02A16C4A69C7}" srcId="{EB734C77-2085-43C5-BEAC-36BEEF39AC6B}" destId="{94BA57BA-2B79-4EBD-9A62-1ADD3E89E21C}" srcOrd="6" destOrd="0" parTransId="{3F9C23B3-A285-48BE-93DF-C0946F9C9D73}" sibTransId="{3E80B659-84DD-42EF-97D7-983E3C8FE988}"/>
    <dgm:cxn modelId="{AD3D01E9-EC6B-4E2C-BD2A-36A5DF822D88}" type="presParOf" srcId="{A453C395-67D5-4894-8521-33D891832AB2}" destId="{0D9E40AE-C08D-4357-BF68-44668C6DD7A7}" srcOrd="0" destOrd="0" presId="urn:microsoft.com/office/officeart/2005/8/layout/StepDownProcess"/>
    <dgm:cxn modelId="{4B24A538-903A-41A6-9C8F-BE5BF63D13DC}" type="presParOf" srcId="{0D9E40AE-C08D-4357-BF68-44668C6DD7A7}" destId="{100CBF3F-F955-4976-A135-EA56E7D3577D}" srcOrd="0" destOrd="0" presId="urn:microsoft.com/office/officeart/2005/8/layout/StepDownProcess"/>
    <dgm:cxn modelId="{CD952C95-2894-4E08-B1D4-CCF1A52AC05F}" type="presParOf" srcId="{0D9E40AE-C08D-4357-BF68-44668C6DD7A7}" destId="{3BD77551-A564-49CD-8C3F-9D99B707106C}" srcOrd="1" destOrd="0" presId="urn:microsoft.com/office/officeart/2005/8/layout/StepDownProcess"/>
    <dgm:cxn modelId="{D57EED16-6A59-42D9-92AF-1ECB435A1442}" type="presParOf" srcId="{0D9E40AE-C08D-4357-BF68-44668C6DD7A7}" destId="{F5875907-DF65-44AE-87D0-7232731FEE1B}" srcOrd="2" destOrd="0" presId="urn:microsoft.com/office/officeart/2005/8/layout/StepDownProcess"/>
    <dgm:cxn modelId="{463E7D7A-95F8-481E-826A-D9B62CACCC44}" type="presParOf" srcId="{A453C395-67D5-4894-8521-33D891832AB2}" destId="{5BC7BA40-E301-4497-AE2A-E6254F170D68}" srcOrd="1" destOrd="0" presId="urn:microsoft.com/office/officeart/2005/8/layout/StepDownProcess"/>
    <dgm:cxn modelId="{ABFD67A7-06B8-4DC5-B31C-8668A7A867D5}" type="presParOf" srcId="{A453C395-67D5-4894-8521-33D891832AB2}" destId="{84D27AFC-0541-4B1A-9611-279567CF8B96}" srcOrd="2" destOrd="0" presId="urn:microsoft.com/office/officeart/2005/8/layout/StepDownProcess"/>
    <dgm:cxn modelId="{45FDA363-6DDA-4788-8D2F-6FE313854F26}" type="presParOf" srcId="{84D27AFC-0541-4B1A-9611-279567CF8B96}" destId="{636F9F2F-9407-4616-8CC6-070B03A9FD5F}" srcOrd="0" destOrd="0" presId="urn:microsoft.com/office/officeart/2005/8/layout/StepDownProcess"/>
    <dgm:cxn modelId="{4C3758FA-75C5-4F45-952D-6A0668814151}" type="presParOf" srcId="{84D27AFC-0541-4B1A-9611-279567CF8B96}" destId="{52D99DC7-D082-4387-96EC-80B701705635}" srcOrd="1" destOrd="0" presId="urn:microsoft.com/office/officeart/2005/8/layout/StepDownProcess"/>
    <dgm:cxn modelId="{F10F6FAA-52CC-4DED-95CA-1B75B890644E}" type="presParOf" srcId="{84D27AFC-0541-4B1A-9611-279567CF8B96}" destId="{D3028465-7C1E-407F-9D33-2B31B0010DAF}" srcOrd="2" destOrd="0" presId="urn:microsoft.com/office/officeart/2005/8/layout/StepDownProcess"/>
    <dgm:cxn modelId="{D851FA5C-5A10-4902-B60E-A9C0733B9FA3}" type="presParOf" srcId="{A453C395-67D5-4894-8521-33D891832AB2}" destId="{76ED0745-FF77-45B0-8330-D17795316015}" srcOrd="3" destOrd="0" presId="urn:microsoft.com/office/officeart/2005/8/layout/StepDownProcess"/>
    <dgm:cxn modelId="{A542943D-4C3E-49F1-93CF-D9365F3129C9}" type="presParOf" srcId="{A453C395-67D5-4894-8521-33D891832AB2}" destId="{B9651FEE-EFAD-4CF3-B7B8-1D93A92EE3F1}" srcOrd="4" destOrd="0" presId="urn:microsoft.com/office/officeart/2005/8/layout/StepDownProcess"/>
    <dgm:cxn modelId="{C3F3E607-8C83-4B9D-B0FE-4B2F7AB26935}" type="presParOf" srcId="{B9651FEE-EFAD-4CF3-B7B8-1D93A92EE3F1}" destId="{FF7C3C05-65EF-473B-AB94-0582893FFDCB}" srcOrd="0" destOrd="0" presId="urn:microsoft.com/office/officeart/2005/8/layout/StepDownProcess"/>
    <dgm:cxn modelId="{963B0651-83DA-4523-8C68-6D724859DF10}" type="presParOf" srcId="{B9651FEE-EFAD-4CF3-B7B8-1D93A92EE3F1}" destId="{0AC61A59-D76D-400E-808B-D885DC40AE5D}" srcOrd="1" destOrd="0" presId="urn:microsoft.com/office/officeart/2005/8/layout/StepDownProcess"/>
    <dgm:cxn modelId="{7941BB4D-A7A6-4B1A-84FC-62978784F4E8}" type="presParOf" srcId="{B9651FEE-EFAD-4CF3-B7B8-1D93A92EE3F1}" destId="{72DB41B5-10FD-45B6-ABC1-BAB5ABA9609B}" srcOrd="2" destOrd="0" presId="urn:microsoft.com/office/officeart/2005/8/layout/StepDownProcess"/>
    <dgm:cxn modelId="{AA83CD1F-5798-48E0-B7CB-498DA1C6EC38}" type="presParOf" srcId="{A453C395-67D5-4894-8521-33D891832AB2}" destId="{1C800A9C-0F74-4493-8D27-E85FC655782D}" srcOrd="5" destOrd="0" presId="urn:microsoft.com/office/officeart/2005/8/layout/StepDownProcess"/>
    <dgm:cxn modelId="{2421B79C-3E05-452D-ACE5-EEB232044108}" type="presParOf" srcId="{A453C395-67D5-4894-8521-33D891832AB2}" destId="{9235BFFE-197D-45F6-A37F-AC22F97B263C}" srcOrd="6" destOrd="0" presId="urn:microsoft.com/office/officeart/2005/8/layout/StepDownProcess"/>
    <dgm:cxn modelId="{977C05CD-D79F-4862-8D45-9A45AB0122B8}" type="presParOf" srcId="{9235BFFE-197D-45F6-A37F-AC22F97B263C}" destId="{22A761CD-2E3D-4C39-A716-8035B92CA148}" srcOrd="0" destOrd="0" presId="urn:microsoft.com/office/officeart/2005/8/layout/StepDownProcess"/>
    <dgm:cxn modelId="{8B1F41FE-4558-457C-BC1F-B80D112C18A5}" type="presParOf" srcId="{9235BFFE-197D-45F6-A37F-AC22F97B263C}" destId="{467C6712-0363-4FE5-8767-169BF640CFBE}" srcOrd="1" destOrd="0" presId="urn:microsoft.com/office/officeart/2005/8/layout/StepDownProcess"/>
    <dgm:cxn modelId="{C0370AA1-91FB-4F91-A1F5-A6987263F414}" type="presParOf" srcId="{9235BFFE-197D-45F6-A37F-AC22F97B263C}" destId="{C1D226F9-3550-4B4B-9A0B-F28D6F5D22C3}" srcOrd="2" destOrd="0" presId="urn:microsoft.com/office/officeart/2005/8/layout/StepDownProcess"/>
    <dgm:cxn modelId="{5D7C2BB0-B3A4-44EC-BDC0-EA8E51896194}" type="presParOf" srcId="{A453C395-67D5-4894-8521-33D891832AB2}" destId="{BE3A65FB-0DBC-4E79-97F9-F00D99873FD6}" srcOrd="7" destOrd="0" presId="urn:microsoft.com/office/officeart/2005/8/layout/StepDownProcess"/>
    <dgm:cxn modelId="{69B8B16C-6EE7-4CCF-A254-EAC0CE9E2EA2}" type="presParOf" srcId="{A453C395-67D5-4894-8521-33D891832AB2}" destId="{2785AC67-B93E-4424-ADE9-2B76F29DB8FC}" srcOrd="8" destOrd="0" presId="urn:microsoft.com/office/officeart/2005/8/layout/StepDownProcess"/>
    <dgm:cxn modelId="{F124033B-A922-4127-A811-1BA487E0A271}" type="presParOf" srcId="{2785AC67-B93E-4424-ADE9-2B76F29DB8FC}" destId="{1128DA02-FEDE-4437-B82A-D7B19F6143CA}" srcOrd="0" destOrd="0" presId="urn:microsoft.com/office/officeart/2005/8/layout/StepDownProcess"/>
    <dgm:cxn modelId="{956D85F6-C565-4921-B627-BD750D7C5CD9}" type="presParOf" srcId="{2785AC67-B93E-4424-ADE9-2B76F29DB8FC}" destId="{992BF8A9-F11D-4465-9593-98AE887DC64D}" srcOrd="1" destOrd="0" presId="urn:microsoft.com/office/officeart/2005/8/layout/StepDownProcess"/>
    <dgm:cxn modelId="{92093D12-8D65-4D8C-88FD-2523229B35E3}" type="presParOf" srcId="{2785AC67-B93E-4424-ADE9-2B76F29DB8FC}" destId="{CBB8EBD8-EE40-44EE-81D0-3CFD4AAA7FFF}" srcOrd="2" destOrd="0" presId="urn:microsoft.com/office/officeart/2005/8/layout/StepDownProcess"/>
    <dgm:cxn modelId="{868644DF-7DB4-48C0-9FBA-5A85EB333421}" type="presParOf" srcId="{A453C395-67D5-4894-8521-33D891832AB2}" destId="{1D541FF9-C57E-42DC-94A4-2CD12162877D}" srcOrd="9" destOrd="0" presId="urn:microsoft.com/office/officeart/2005/8/layout/StepDownProcess"/>
    <dgm:cxn modelId="{78C85931-F61D-44EB-9D06-E4F8553E9509}" type="presParOf" srcId="{A453C395-67D5-4894-8521-33D891832AB2}" destId="{BC85020E-5D9C-455A-B850-D977BC7C7325}" srcOrd="10" destOrd="0" presId="urn:microsoft.com/office/officeart/2005/8/layout/StepDownProcess"/>
    <dgm:cxn modelId="{AF54DA7D-9B70-4B0D-866B-61C9DE66F199}" type="presParOf" srcId="{BC85020E-5D9C-455A-B850-D977BC7C7325}" destId="{F6FEE950-E564-447C-A1D0-B7AC41DE808B}" srcOrd="0" destOrd="0" presId="urn:microsoft.com/office/officeart/2005/8/layout/StepDownProcess"/>
    <dgm:cxn modelId="{E95F53EF-D328-4C7C-9A46-E772E8012313}" type="presParOf" srcId="{BC85020E-5D9C-455A-B850-D977BC7C7325}" destId="{3E8BAA40-1CC8-486F-BAB5-36EF468A9468}" srcOrd="1" destOrd="0" presId="urn:microsoft.com/office/officeart/2005/8/layout/StepDownProcess"/>
    <dgm:cxn modelId="{0F02F7B3-41B7-4366-AE5E-110A0F189421}" type="presParOf" srcId="{BC85020E-5D9C-455A-B850-D977BC7C7325}" destId="{60DBE9C4-3A6B-4577-9BDC-BED5319F6613}" srcOrd="2" destOrd="0" presId="urn:microsoft.com/office/officeart/2005/8/layout/StepDownProcess"/>
    <dgm:cxn modelId="{5148D363-80CC-4595-808F-01D05DC1CE85}" type="presParOf" srcId="{A453C395-67D5-4894-8521-33D891832AB2}" destId="{8E93838B-ECDF-48F5-BFBF-E9BD7FD766A6}" srcOrd="11" destOrd="0" presId="urn:microsoft.com/office/officeart/2005/8/layout/StepDownProcess"/>
    <dgm:cxn modelId="{31DCB087-E822-46C3-B570-CE1F40274F1C}" type="presParOf" srcId="{A453C395-67D5-4894-8521-33D891832AB2}" destId="{92FF5990-51FD-47B3-B84A-BCB9E0269D51}" srcOrd="12" destOrd="0" presId="urn:microsoft.com/office/officeart/2005/8/layout/StepDownProcess"/>
    <dgm:cxn modelId="{10662EBE-4F41-4F87-BA2A-CA275FA8972C}" type="presParOf" srcId="{92FF5990-51FD-47B3-B84A-BCB9E0269D51}" destId="{1ABDE813-3FA4-47ED-9844-05CDBFFCB850}" srcOrd="0" destOrd="0" presId="urn:microsoft.com/office/officeart/2005/8/layout/StepDown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0CBF3F-F955-4976-A135-EA56E7D3577D}">
      <dsp:nvSpPr>
        <dsp:cNvPr id="0" name=""/>
        <dsp:cNvSpPr/>
      </dsp:nvSpPr>
      <dsp:spPr>
        <a:xfrm rot="5400000">
          <a:off x="1393197" y="574626"/>
          <a:ext cx="489148" cy="556878"/>
        </a:xfrm>
        <a:prstGeom prst="bentUpArrow">
          <a:avLst>
            <a:gd name="adj1" fmla="val 32840"/>
            <a:gd name="adj2" fmla="val 25000"/>
            <a:gd name="adj3" fmla="val 35780"/>
          </a:avLst>
        </a:prstGeom>
        <a:solidFill>
          <a:schemeClr val="accent1">
            <a:tint val="50000"/>
            <a:hueOff val="0"/>
            <a:satOff val="0"/>
            <a:lumOff val="0"/>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3BD77551-A564-49CD-8C3F-9D99B707106C}">
      <dsp:nvSpPr>
        <dsp:cNvPr id="0" name=""/>
        <dsp:cNvSpPr/>
      </dsp:nvSpPr>
      <dsp:spPr>
        <a:xfrm>
          <a:off x="1131581" y="32395"/>
          <a:ext cx="1087688" cy="576380"/>
        </a:xfrm>
        <a:prstGeom prst="roundRect">
          <a:avLst>
            <a:gd name="adj" fmla="val 1667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Identify the start and end of each event</a:t>
          </a:r>
        </a:p>
      </dsp:txBody>
      <dsp:txXfrm>
        <a:off x="1159723" y="60537"/>
        <a:ext cx="1031404" cy="520096"/>
      </dsp:txXfrm>
    </dsp:sp>
    <dsp:sp modelId="{F5875907-DF65-44AE-87D0-7232731FEE1B}">
      <dsp:nvSpPr>
        <dsp:cNvPr id="0" name=""/>
        <dsp:cNvSpPr/>
      </dsp:nvSpPr>
      <dsp:spPr>
        <a:xfrm>
          <a:off x="2389454" y="87366"/>
          <a:ext cx="598890" cy="465855"/>
        </a:xfrm>
        <a:prstGeom prst="rect">
          <a:avLst/>
        </a:prstGeom>
        <a:noFill/>
        <a:ln>
          <a:noFill/>
        </a:ln>
        <a:effectLst/>
      </dsp:spPr>
      <dsp:style>
        <a:lnRef idx="0">
          <a:scrgbClr r="0" g="0" b="0"/>
        </a:lnRef>
        <a:fillRef idx="0">
          <a:scrgbClr r="0" g="0" b="0"/>
        </a:fillRef>
        <a:effectRef idx="0">
          <a:scrgbClr r="0" g="0" b="0"/>
        </a:effectRef>
        <a:fontRef idx="minor"/>
      </dsp:style>
    </dsp:sp>
    <dsp:sp modelId="{636F9F2F-9407-4616-8CC6-070B03A9FD5F}">
      <dsp:nvSpPr>
        <dsp:cNvPr id="0" name=""/>
        <dsp:cNvSpPr/>
      </dsp:nvSpPr>
      <dsp:spPr>
        <a:xfrm rot="5400000">
          <a:off x="2396013" y="1222092"/>
          <a:ext cx="489148" cy="556878"/>
        </a:xfrm>
        <a:prstGeom prst="bentUpArrow">
          <a:avLst>
            <a:gd name="adj1" fmla="val 32840"/>
            <a:gd name="adj2" fmla="val 25000"/>
            <a:gd name="adj3" fmla="val 35780"/>
          </a:avLst>
        </a:prstGeom>
        <a:solidFill>
          <a:schemeClr val="accent1">
            <a:tint val="50000"/>
            <a:hueOff val="0"/>
            <a:satOff val="0"/>
            <a:lumOff val="0"/>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52D99DC7-D082-4387-96EC-80B701705635}">
      <dsp:nvSpPr>
        <dsp:cNvPr id="0" name=""/>
        <dsp:cNvSpPr/>
      </dsp:nvSpPr>
      <dsp:spPr>
        <a:xfrm>
          <a:off x="1935294" y="679860"/>
          <a:ext cx="1485837" cy="576380"/>
        </a:xfrm>
        <a:prstGeom prst="roundRect">
          <a:avLst>
            <a:gd name="adj" fmla="val 1667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Take event duration and amplitude as 2D, classified data</a:t>
          </a:r>
        </a:p>
      </dsp:txBody>
      <dsp:txXfrm>
        <a:off x="1963436" y="708002"/>
        <a:ext cx="1429553" cy="520096"/>
      </dsp:txXfrm>
    </dsp:sp>
    <dsp:sp modelId="{D3028465-7C1E-407F-9D33-2B31B0010DAF}">
      <dsp:nvSpPr>
        <dsp:cNvPr id="0" name=""/>
        <dsp:cNvSpPr/>
      </dsp:nvSpPr>
      <dsp:spPr>
        <a:xfrm>
          <a:off x="3334666" y="734831"/>
          <a:ext cx="598890" cy="465855"/>
        </a:xfrm>
        <a:prstGeom prst="rect">
          <a:avLst/>
        </a:prstGeom>
        <a:noFill/>
        <a:ln>
          <a:noFill/>
        </a:ln>
        <a:effectLst/>
      </dsp:spPr>
      <dsp:style>
        <a:lnRef idx="0">
          <a:scrgbClr r="0" g="0" b="0"/>
        </a:lnRef>
        <a:fillRef idx="0">
          <a:scrgbClr r="0" g="0" b="0"/>
        </a:fillRef>
        <a:effectRef idx="0">
          <a:scrgbClr r="0" g="0" b="0"/>
        </a:effectRef>
        <a:fontRef idx="minor"/>
      </dsp:style>
    </dsp:sp>
    <dsp:sp modelId="{FF7C3C05-65EF-473B-AB94-0582893FFDCB}">
      <dsp:nvSpPr>
        <dsp:cNvPr id="0" name=""/>
        <dsp:cNvSpPr/>
      </dsp:nvSpPr>
      <dsp:spPr>
        <a:xfrm rot="5400000">
          <a:off x="3183357" y="1869557"/>
          <a:ext cx="489148" cy="556878"/>
        </a:xfrm>
        <a:prstGeom prst="bentUpArrow">
          <a:avLst>
            <a:gd name="adj1" fmla="val 32840"/>
            <a:gd name="adj2" fmla="val 25000"/>
            <a:gd name="adj3" fmla="val 35780"/>
          </a:avLst>
        </a:prstGeom>
        <a:solidFill>
          <a:schemeClr val="accent1">
            <a:tint val="50000"/>
            <a:hueOff val="0"/>
            <a:satOff val="0"/>
            <a:lumOff val="0"/>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0AC61A59-D76D-400E-808B-D885DC40AE5D}">
      <dsp:nvSpPr>
        <dsp:cNvPr id="0" name=""/>
        <dsp:cNvSpPr/>
      </dsp:nvSpPr>
      <dsp:spPr>
        <a:xfrm>
          <a:off x="2926166" y="1327326"/>
          <a:ext cx="1078630" cy="576380"/>
        </a:xfrm>
        <a:prstGeom prst="roundRect">
          <a:avLst>
            <a:gd name="adj" fmla="val 1667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Preprocess data</a:t>
          </a:r>
          <a:endParaRPr lang="en-US" sz="1200" kern="1200" dirty="0"/>
        </a:p>
      </dsp:txBody>
      <dsp:txXfrm>
        <a:off x="2954308" y="1355468"/>
        <a:ext cx="1022346" cy="520096"/>
      </dsp:txXfrm>
    </dsp:sp>
    <dsp:sp modelId="{72DB41B5-10FD-45B6-ABC1-BAB5ABA9609B}">
      <dsp:nvSpPr>
        <dsp:cNvPr id="0" name=""/>
        <dsp:cNvSpPr/>
      </dsp:nvSpPr>
      <dsp:spPr>
        <a:xfrm>
          <a:off x="3877201" y="1382297"/>
          <a:ext cx="598890" cy="465855"/>
        </a:xfrm>
        <a:prstGeom prst="rect">
          <a:avLst/>
        </a:prstGeom>
        <a:noFill/>
        <a:ln>
          <a:noFill/>
        </a:ln>
        <a:effectLst/>
      </dsp:spPr>
      <dsp:style>
        <a:lnRef idx="0">
          <a:scrgbClr r="0" g="0" b="0"/>
        </a:lnRef>
        <a:fillRef idx="0">
          <a:scrgbClr r="0" g="0" b="0"/>
        </a:fillRef>
        <a:effectRef idx="0">
          <a:scrgbClr r="0" g="0" b="0"/>
        </a:effectRef>
        <a:fontRef idx="minor"/>
      </dsp:style>
    </dsp:sp>
    <dsp:sp modelId="{22A761CD-2E3D-4C39-A716-8035B92CA148}">
      <dsp:nvSpPr>
        <dsp:cNvPr id="0" name=""/>
        <dsp:cNvSpPr/>
      </dsp:nvSpPr>
      <dsp:spPr>
        <a:xfrm rot="5400000">
          <a:off x="4097761" y="2517022"/>
          <a:ext cx="489148" cy="556878"/>
        </a:xfrm>
        <a:prstGeom prst="bentUpArrow">
          <a:avLst>
            <a:gd name="adj1" fmla="val 32840"/>
            <a:gd name="adj2" fmla="val 25000"/>
            <a:gd name="adj3" fmla="val 35780"/>
          </a:avLst>
        </a:prstGeom>
        <a:solidFill>
          <a:schemeClr val="accent1">
            <a:tint val="50000"/>
            <a:hueOff val="0"/>
            <a:satOff val="0"/>
            <a:lumOff val="0"/>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467C6712-0363-4FE5-8767-169BF640CFBE}">
      <dsp:nvSpPr>
        <dsp:cNvPr id="0" name=""/>
        <dsp:cNvSpPr/>
      </dsp:nvSpPr>
      <dsp:spPr>
        <a:xfrm>
          <a:off x="3715485" y="1974791"/>
          <a:ext cx="1328758" cy="576380"/>
        </a:xfrm>
        <a:prstGeom prst="roundRect">
          <a:avLst>
            <a:gd name="adj" fmla="val 1667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Apply learning algorithm to TRAIN</a:t>
          </a:r>
        </a:p>
      </dsp:txBody>
      <dsp:txXfrm>
        <a:off x="3743627" y="2002933"/>
        <a:ext cx="1272474" cy="520096"/>
      </dsp:txXfrm>
    </dsp:sp>
    <dsp:sp modelId="{C1D226F9-3550-4B4B-9A0B-F28D6F5D22C3}">
      <dsp:nvSpPr>
        <dsp:cNvPr id="0" name=""/>
        <dsp:cNvSpPr/>
      </dsp:nvSpPr>
      <dsp:spPr>
        <a:xfrm>
          <a:off x="4748403" y="2029762"/>
          <a:ext cx="598890" cy="465855"/>
        </a:xfrm>
        <a:prstGeom prst="rect">
          <a:avLst/>
        </a:prstGeom>
        <a:noFill/>
        <a:ln>
          <a:noFill/>
        </a:ln>
        <a:effectLst/>
      </dsp:spPr>
      <dsp:style>
        <a:lnRef idx="0">
          <a:scrgbClr r="0" g="0" b="0"/>
        </a:lnRef>
        <a:fillRef idx="0">
          <a:scrgbClr r="0" g="0" b="0"/>
        </a:fillRef>
        <a:effectRef idx="0">
          <a:scrgbClr r="0" g="0" b="0"/>
        </a:effectRef>
        <a:fontRef idx="minor"/>
      </dsp:style>
    </dsp:sp>
    <dsp:sp modelId="{1128DA02-FEDE-4437-B82A-D7B19F6143CA}">
      <dsp:nvSpPr>
        <dsp:cNvPr id="0" name=""/>
        <dsp:cNvSpPr/>
      </dsp:nvSpPr>
      <dsp:spPr>
        <a:xfrm rot="5400000">
          <a:off x="4764050" y="3164487"/>
          <a:ext cx="489148" cy="556878"/>
        </a:xfrm>
        <a:prstGeom prst="bentUpArrow">
          <a:avLst>
            <a:gd name="adj1" fmla="val 32840"/>
            <a:gd name="adj2" fmla="val 25000"/>
            <a:gd name="adj3" fmla="val 35780"/>
          </a:avLst>
        </a:prstGeom>
        <a:solidFill>
          <a:schemeClr val="accent1">
            <a:tint val="50000"/>
            <a:hueOff val="0"/>
            <a:satOff val="0"/>
            <a:lumOff val="0"/>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992BF8A9-F11D-4465-9593-98AE887DC64D}">
      <dsp:nvSpPr>
        <dsp:cNvPr id="0" name=""/>
        <dsp:cNvSpPr/>
      </dsp:nvSpPr>
      <dsp:spPr>
        <a:xfrm>
          <a:off x="4634348" y="2622256"/>
          <a:ext cx="823438" cy="576380"/>
        </a:xfrm>
        <a:prstGeom prst="roundRect">
          <a:avLst>
            <a:gd name="adj" fmla="val 1667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Calculate error rate</a:t>
          </a:r>
        </a:p>
      </dsp:txBody>
      <dsp:txXfrm>
        <a:off x="4662490" y="2650398"/>
        <a:ext cx="767154" cy="520096"/>
      </dsp:txXfrm>
    </dsp:sp>
    <dsp:sp modelId="{CBB8EBD8-EE40-44EE-81D0-3CFD4AAA7FFF}">
      <dsp:nvSpPr>
        <dsp:cNvPr id="0" name=""/>
        <dsp:cNvSpPr/>
      </dsp:nvSpPr>
      <dsp:spPr>
        <a:xfrm>
          <a:off x="5241881" y="2677227"/>
          <a:ext cx="598890" cy="465855"/>
        </a:xfrm>
        <a:prstGeom prst="rect">
          <a:avLst/>
        </a:prstGeom>
        <a:noFill/>
        <a:ln>
          <a:noFill/>
        </a:ln>
        <a:effectLst/>
      </dsp:spPr>
      <dsp:style>
        <a:lnRef idx="0">
          <a:scrgbClr r="0" g="0" b="0"/>
        </a:lnRef>
        <a:fillRef idx="0">
          <a:scrgbClr r="0" g="0" b="0"/>
        </a:fillRef>
        <a:effectRef idx="0">
          <a:scrgbClr r="0" g="0" b="0"/>
        </a:effectRef>
        <a:fontRef idx="minor"/>
      </dsp:style>
    </dsp:sp>
    <dsp:sp modelId="{F6FEE950-E564-447C-A1D0-B7AC41DE808B}">
      <dsp:nvSpPr>
        <dsp:cNvPr id="0" name=""/>
        <dsp:cNvSpPr/>
      </dsp:nvSpPr>
      <dsp:spPr>
        <a:xfrm rot="5400000">
          <a:off x="5956585" y="3804752"/>
          <a:ext cx="489148" cy="556878"/>
        </a:xfrm>
        <a:prstGeom prst="bentUpArrow">
          <a:avLst>
            <a:gd name="adj1" fmla="val 32840"/>
            <a:gd name="adj2" fmla="val 25000"/>
            <a:gd name="adj3" fmla="val 35780"/>
          </a:avLst>
        </a:prstGeom>
        <a:solidFill>
          <a:schemeClr val="accent1">
            <a:tint val="50000"/>
            <a:hueOff val="0"/>
            <a:satOff val="0"/>
            <a:lumOff val="0"/>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3E8BAA40-1CC8-486F-BAB5-36EF468A9468}">
      <dsp:nvSpPr>
        <dsp:cNvPr id="0" name=""/>
        <dsp:cNvSpPr/>
      </dsp:nvSpPr>
      <dsp:spPr>
        <a:xfrm>
          <a:off x="5308517" y="3269721"/>
          <a:ext cx="1241037" cy="576380"/>
        </a:xfrm>
        <a:prstGeom prst="roundRect">
          <a:avLst>
            <a:gd name="adj" fmla="val 1667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Adjust parameters to optimize DEV</a:t>
          </a:r>
        </a:p>
      </dsp:txBody>
      <dsp:txXfrm>
        <a:off x="5336659" y="3297863"/>
        <a:ext cx="1184753" cy="520096"/>
      </dsp:txXfrm>
    </dsp:sp>
    <dsp:sp modelId="{60DBE9C4-3A6B-4577-9BDC-BED5319F6613}">
      <dsp:nvSpPr>
        <dsp:cNvPr id="0" name=""/>
        <dsp:cNvSpPr/>
      </dsp:nvSpPr>
      <dsp:spPr>
        <a:xfrm>
          <a:off x="6196818" y="3324692"/>
          <a:ext cx="598890" cy="465855"/>
        </a:xfrm>
        <a:prstGeom prst="rect">
          <a:avLst/>
        </a:prstGeom>
        <a:noFill/>
        <a:ln>
          <a:noFill/>
        </a:ln>
        <a:effectLst/>
      </dsp:spPr>
      <dsp:style>
        <a:lnRef idx="0">
          <a:scrgbClr r="0" g="0" b="0"/>
        </a:lnRef>
        <a:fillRef idx="0">
          <a:scrgbClr r="0" g="0" b="0"/>
        </a:fillRef>
        <a:effectRef idx="0">
          <a:scrgbClr r="0" g="0" b="0"/>
        </a:effectRef>
        <a:fontRef idx="minor"/>
      </dsp:style>
    </dsp:sp>
    <dsp:sp modelId="{1ABDE813-3FA4-47ED-9844-05CDBFFCB850}">
      <dsp:nvSpPr>
        <dsp:cNvPr id="0" name=""/>
        <dsp:cNvSpPr/>
      </dsp:nvSpPr>
      <dsp:spPr>
        <a:xfrm>
          <a:off x="6486598" y="3900598"/>
          <a:ext cx="823438" cy="576380"/>
        </a:xfrm>
        <a:prstGeom prst="roundRect">
          <a:avLst>
            <a:gd name="adj" fmla="val 1667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Minimize error</a:t>
          </a:r>
        </a:p>
      </dsp:txBody>
      <dsp:txXfrm>
        <a:off x="6514740" y="3928740"/>
        <a:ext cx="767154" cy="520096"/>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0"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77827" name="Rectangle 3"/>
          <p:cNvSpPr>
            <a:spLocks noGrp="1" noChangeArrowheads="1"/>
          </p:cNvSpPr>
          <p:nvPr>
            <p:ph type="dt" sz="quarter" idx="1"/>
          </p:nvPr>
        </p:nvSpPr>
        <p:spPr bwMode="auto">
          <a:xfrm>
            <a:off x="4137025"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algn="r" defTabSz="962025">
              <a:defRPr sz="1200" smtClean="0">
                <a:latin typeface="Times New Roman" pitchFamily="18" charset="0"/>
              </a:defRPr>
            </a:lvl1pPr>
          </a:lstStyle>
          <a:p>
            <a:pPr>
              <a:defRPr/>
            </a:pPr>
            <a:endParaRPr lang="en-US"/>
          </a:p>
        </p:txBody>
      </p:sp>
      <p:sp>
        <p:nvSpPr>
          <p:cNvPr id="77828" name="Rectangle 4"/>
          <p:cNvSpPr>
            <a:spLocks noGrp="1" noChangeArrowheads="1"/>
          </p:cNvSpPr>
          <p:nvPr>
            <p:ph type="ftr" sz="quarter" idx="2"/>
          </p:nvPr>
        </p:nvSpPr>
        <p:spPr bwMode="auto">
          <a:xfrm>
            <a:off x="0"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77829" name="Rectangle 5"/>
          <p:cNvSpPr>
            <a:spLocks noGrp="1" noChangeArrowheads="1"/>
          </p:cNvSpPr>
          <p:nvPr>
            <p:ph type="sldNum" sz="quarter" idx="3"/>
          </p:nvPr>
        </p:nvSpPr>
        <p:spPr bwMode="auto">
          <a:xfrm>
            <a:off x="4137025"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algn="r" defTabSz="962025">
              <a:defRPr sz="1200" smtClean="0">
                <a:latin typeface="Times New Roman" pitchFamily="18" charset="0"/>
              </a:defRPr>
            </a:lvl1pPr>
          </a:lstStyle>
          <a:p>
            <a:pPr>
              <a:defRPr/>
            </a:pPr>
            <a:fld id="{66158826-EADE-4792-AB13-43381F09BFE3}" type="slidenum">
              <a:rPr lang="en-US"/>
              <a:pPr>
                <a:defRPr/>
              </a:pPr>
              <a:t>‹#›</a:t>
            </a:fld>
            <a:endParaRPr lang="en-US"/>
          </a:p>
        </p:txBody>
      </p:sp>
    </p:spTree>
    <p:extLst>
      <p:ext uri="{BB962C8B-B14F-4D97-AF65-F5344CB8AC3E}">
        <p14:creationId xmlns:p14="http://schemas.microsoft.com/office/powerpoint/2010/main" val="16092543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30723" name="Rectangle 3"/>
          <p:cNvSpPr>
            <a:spLocks noGrp="1" noChangeArrowheads="1"/>
          </p:cNvSpPr>
          <p:nvPr>
            <p:ph type="dt" idx="1"/>
          </p:nvPr>
        </p:nvSpPr>
        <p:spPr bwMode="auto">
          <a:xfrm>
            <a:off x="4137025"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algn="r" defTabSz="962025">
              <a:defRPr sz="1200" smtClean="0">
                <a:latin typeface="Times New Roman" pitchFamily="18" charset="0"/>
              </a:defRPr>
            </a:lvl1pPr>
          </a:lstStyle>
          <a:p>
            <a:pPr>
              <a:defRPr/>
            </a:pPr>
            <a:endParaRPr lang="en-US"/>
          </a:p>
        </p:txBody>
      </p:sp>
      <p:sp>
        <p:nvSpPr>
          <p:cNvPr id="22532" name="Rectangle 4"/>
          <p:cNvSpPr>
            <a:spLocks noGrp="1" noRot="1" noChangeAspect="1" noChangeArrowheads="1" noTextEdit="1"/>
          </p:cNvSpPr>
          <p:nvPr>
            <p:ph type="sldImg" idx="2"/>
          </p:nvPr>
        </p:nvSpPr>
        <p:spPr bwMode="auto">
          <a:xfrm>
            <a:off x="1254125" y="719138"/>
            <a:ext cx="4794250" cy="3595687"/>
          </a:xfrm>
          <a:prstGeom prst="rect">
            <a:avLst/>
          </a:prstGeom>
          <a:noFill/>
          <a:ln w="9525">
            <a:solidFill>
              <a:srgbClr val="000000"/>
            </a:solidFill>
            <a:miter lim="800000"/>
            <a:headEnd/>
            <a:tailEnd/>
          </a:ln>
        </p:spPr>
      </p:sp>
      <p:sp>
        <p:nvSpPr>
          <p:cNvPr id="30725" name="Rectangle 5"/>
          <p:cNvSpPr>
            <a:spLocks noGrp="1" noChangeArrowheads="1"/>
          </p:cNvSpPr>
          <p:nvPr>
            <p:ph type="body" sz="quarter" idx="3"/>
          </p:nvPr>
        </p:nvSpPr>
        <p:spPr bwMode="auto">
          <a:xfrm>
            <a:off x="974725" y="4554538"/>
            <a:ext cx="5353050" cy="43148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26" name="Rectangle 6"/>
          <p:cNvSpPr>
            <a:spLocks noGrp="1" noChangeArrowheads="1"/>
          </p:cNvSpPr>
          <p:nvPr>
            <p:ph type="ftr" sz="quarter" idx="4"/>
          </p:nvPr>
        </p:nvSpPr>
        <p:spPr bwMode="auto">
          <a:xfrm>
            <a:off x="0"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30727" name="Rectangle 7"/>
          <p:cNvSpPr>
            <a:spLocks noGrp="1" noChangeArrowheads="1"/>
          </p:cNvSpPr>
          <p:nvPr>
            <p:ph type="sldNum" sz="quarter" idx="5"/>
          </p:nvPr>
        </p:nvSpPr>
        <p:spPr bwMode="auto">
          <a:xfrm>
            <a:off x="4137025"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algn="r" defTabSz="962025">
              <a:defRPr sz="1200" smtClean="0">
                <a:latin typeface="Times New Roman" pitchFamily="18" charset="0"/>
              </a:defRPr>
            </a:lvl1pPr>
          </a:lstStyle>
          <a:p>
            <a:pPr>
              <a:defRPr/>
            </a:pPr>
            <a:fld id="{ECC53042-5A96-4DBC-B738-B843823BA6D7}" type="slidenum">
              <a:rPr lang="en-US"/>
              <a:pPr>
                <a:defRPr/>
              </a:pPr>
              <a:t>‹#›</a:t>
            </a:fld>
            <a:endParaRPr lang="en-US"/>
          </a:p>
        </p:txBody>
      </p:sp>
    </p:spTree>
    <p:extLst>
      <p:ext uri="{BB962C8B-B14F-4D97-AF65-F5344CB8AC3E}">
        <p14:creationId xmlns:p14="http://schemas.microsoft.com/office/powerpoint/2010/main" val="34407555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en.wikipedia.org/wiki/Cross_entropy"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FD11FD1F-3AE7-4B36-9274-233B3DDB2B46}" type="slidenum">
              <a:rPr lang="en-US"/>
              <a:pPr/>
              <a:t>1</a:t>
            </a:fld>
            <a:endParaRPr 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xfrm>
            <a:off x="412750" y="4554538"/>
            <a:ext cx="6550025" cy="4314825"/>
          </a:xfrm>
          <a:noFill/>
          <a:ln/>
        </p:spPr>
        <p:txBody>
          <a:bodyPr/>
          <a:lstStyle/>
          <a:p>
            <a:pPr eaLnBrk="1" hangingPunct="1"/>
            <a:endParaRPr lang="en-US"/>
          </a:p>
        </p:txBody>
      </p:sp>
    </p:spTree>
    <p:extLst>
      <p:ext uri="{BB962C8B-B14F-4D97-AF65-F5344CB8AC3E}">
        <p14:creationId xmlns:p14="http://schemas.microsoft.com/office/powerpoint/2010/main" val="29043635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FD11FD1F-3AE7-4B36-9274-233B3DDB2B46}" type="slidenum">
              <a:rPr lang="en-US"/>
              <a:pPr/>
              <a:t>2</a:t>
            </a:fld>
            <a:endParaRPr 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xfrm>
            <a:off x="412750" y="4554538"/>
            <a:ext cx="6550025" cy="4314825"/>
          </a:xfrm>
          <a:noFill/>
          <a:ln/>
        </p:spPr>
        <p:txBody>
          <a:bodyPr/>
          <a:lstStyle/>
          <a:p>
            <a:pPr eaLnBrk="1" hangingPunct="1"/>
            <a:endParaRPr lang="en-US"/>
          </a:p>
        </p:txBody>
      </p:sp>
    </p:spTree>
    <p:extLst>
      <p:ext uri="{BB962C8B-B14F-4D97-AF65-F5344CB8AC3E}">
        <p14:creationId xmlns:p14="http://schemas.microsoft.com/office/powerpoint/2010/main" val="1775299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FD11FD1F-3AE7-4B36-9274-233B3DDB2B46}" type="slidenum">
              <a:rPr lang="en-US"/>
              <a:pPr/>
              <a:t>3</a:t>
            </a:fld>
            <a:endParaRPr 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xfrm>
            <a:off x="412750" y="4554538"/>
            <a:ext cx="6550025" cy="4314825"/>
          </a:xfrm>
          <a:noFill/>
          <a:ln/>
        </p:spPr>
        <p:txBody>
          <a:bodyPr/>
          <a:lstStyle/>
          <a:p>
            <a:pPr eaLnBrk="1" hangingPunct="1"/>
            <a:endParaRPr lang="en-US"/>
          </a:p>
        </p:txBody>
      </p:sp>
    </p:spTree>
    <p:extLst>
      <p:ext uri="{BB962C8B-B14F-4D97-AF65-F5344CB8AC3E}">
        <p14:creationId xmlns:p14="http://schemas.microsoft.com/office/powerpoint/2010/main" val="2967160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A59F7779-E88B-4ED1-91F2-39C19F1AC89D}" type="slidenum">
              <a:rPr lang="en-US"/>
              <a:pPr/>
              <a:t>5</a:t>
            </a:fld>
            <a:endParaRPr 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xfrm>
            <a:off x="412750" y="4554538"/>
            <a:ext cx="6550025" cy="4314825"/>
          </a:xfrm>
          <a:noFill/>
          <a:ln/>
        </p:spPr>
        <p:txBody>
          <a:bodyPr/>
          <a:lstStyle/>
          <a:p>
            <a:pPr eaLnBrk="1" hangingPunct="1"/>
            <a:endParaRPr lang="en-US"/>
          </a:p>
        </p:txBody>
      </p:sp>
    </p:spTree>
    <p:extLst>
      <p:ext uri="{BB962C8B-B14F-4D97-AF65-F5344CB8AC3E}">
        <p14:creationId xmlns:p14="http://schemas.microsoft.com/office/powerpoint/2010/main" val="18225974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267A7F90-8200-4E69-B3B5-0FE6F7065292}" type="slidenum">
              <a:rPr lang="en-US"/>
              <a:pPr/>
              <a:t>7</a:t>
            </a:fld>
            <a:endParaRPr 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xfrm>
            <a:off x="412750" y="4554538"/>
            <a:ext cx="6550025" cy="4314825"/>
          </a:xfrm>
          <a:noFill/>
          <a:ln/>
        </p:spPr>
        <p:txBody>
          <a:bodyPr/>
          <a:lstStyle/>
          <a:p>
            <a:pPr eaLnBrk="1" hangingPunct="1"/>
            <a:endParaRPr lang="en-US"/>
          </a:p>
        </p:txBody>
      </p:sp>
    </p:spTree>
    <p:extLst>
      <p:ext uri="{BB962C8B-B14F-4D97-AF65-F5344CB8AC3E}">
        <p14:creationId xmlns:p14="http://schemas.microsoft.com/office/powerpoint/2010/main" val="6883324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267A7F90-8200-4E69-B3B5-0FE6F7065292}" type="slidenum">
              <a:rPr lang="en-US"/>
              <a:pPr/>
              <a:t>8</a:t>
            </a:fld>
            <a:endParaRPr 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xfrm>
            <a:off x="412750" y="4554538"/>
            <a:ext cx="6550025" cy="4314825"/>
          </a:xfrm>
          <a:noFill/>
          <a:ln/>
        </p:spPr>
        <p:txBody>
          <a:bodyPr/>
          <a:lstStyle/>
          <a:p>
            <a:pPr eaLnBrk="1" hangingPunct="1"/>
            <a:endParaRPr lang="en-US"/>
          </a:p>
        </p:txBody>
      </p:sp>
    </p:spTree>
    <p:extLst>
      <p:ext uri="{BB962C8B-B14F-4D97-AF65-F5344CB8AC3E}">
        <p14:creationId xmlns:p14="http://schemas.microsoft.com/office/powerpoint/2010/main" val="24601993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267A7F90-8200-4E69-B3B5-0FE6F7065292}" type="slidenum">
              <a:rPr lang="en-US"/>
              <a:pPr/>
              <a:t>9</a:t>
            </a:fld>
            <a:endParaRPr 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xfrm>
            <a:off x="412750" y="4554538"/>
            <a:ext cx="6550025" cy="4314825"/>
          </a:xfrm>
          <a:noFill/>
          <a:ln/>
        </p:spPr>
        <p:txBody>
          <a:bodyPr/>
          <a:lstStyle/>
          <a:p>
            <a:pPr eaLnBrk="1" hangingPunct="1"/>
            <a:r>
              <a:rPr lang="en-US" sz="1600" dirty="0">
                <a:solidFill>
                  <a:srgbClr val="000000"/>
                </a:solidFill>
                <a:effectLst/>
                <a:latin typeface="+mn-lt"/>
                <a:ea typeface="SimSun" panose="02010600030101010101" pitchFamily="2" charset="-122"/>
                <a:cs typeface="Calibri" panose="020F0502020204030204" pitchFamily="34" charset="0"/>
              </a:rPr>
              <a:t>Dropout: When a large feedforward neural network is trained on a small training set, it typically performs poorly on held-out test data. This "overfitting" is greatly reduced by randomly omitting half of the feature detectors on each training case. This prevents complex co-adaptations in which a feature detector is only helpful in the context of several other specific feature detectors. Instead, each neuron learns to detect a feature that is generally helpful for producing the correct answer given the </a:t>
            </a:r>
            <a:r>
              <a:rPr lang="en-US" sz="1600" dirty="0" err="1">
                <a:solidFill>
                  <a:srgbClr val="000000"/>
                </a:solidFill>
                <a:effectLst/>
                <a:latin typeface="+mn-lt"/>
                <a:ea typeface="SimSun" panose="02010600030101010101" pitchFamily="2" charset="-122"/>
                <a:cs typeface="Calibri" panose="020F0502020204030204" pitchFamily="34" charset="0"/>
              </a:rPr>
              <a:t>combinatorially</a:t>
            </a:r>
            <a:r>
              <a:rPr lang="en-US" sz="1600" dirty="0">
                <a:solidFill>
                  <a:srgbClr val="000000"/>
                </a:solidFill>
                <a:effectLst/>
                <a:latin typeface="+mn-lt"/>
                <a:ea typeface="SimSun" panose="02010600030101010101" pitchFamily="2" charset="-122"/>
                <a:cs typeface="Calibri" panose="020F0502020204030204" pitchFamily="34" charset="0"/>
              </a:rPr>
              <a:t> large variety of internal contexts in which it must operate. Random "dropout" gives big improvements on many benchmark tasks and sets new records for speech and object recognition. (Geoffrey E. Hinton, 2012)</a:t>
            </a:r>
          </a:p>
          <a:p>
            <a:pPr marL="0" marR="0">
              <a:spcBef>
                <a:spcPts val="0"/>
              </a:spcBef>
              <a:spcAft>
                <a:spcPts val="0"/>
              </a:spcAft>
            </a:pPr>
            <a:endParaRPr lang="en-US" sz="1600" dirty="0">
              <a:effectLst/>
              <a:latin typeface="+mn-lt"/>
              <a:ea typeface="Calibri" panose="020F0502020204030204" pitchFamily="34" charset="0"/>
              <a:cs typeface="Times New Roman" panose="02020603050405020304" pitchFamily="18" charset="0"/>
            </a:endParaRPr>
          </a:p>
          <a:p>
            <a:pPr marL="0" marR="0">
              <a:spcBef>
                <a:spcPts val="0"/>
              </a:spcBef>
              <a:spcAft>
                <a:spcPts val="0"/>
              </a:spcAft>
            </a:pPr>
            <a:r>
              <a:rPr lang="en-US" sz="1600" dirty="0">
                <a:solidFill>
                  <a:srgbClr val="000000"/>
                </a:solidFill>
                <a:latin typeface="+mn-lt"/>
                <a:ea typeface="Calibri" panose="020F0502020204030204" pitchFamily="34" charset="0"/>
                <a:cs typeface="Times New Roman" panose="02020603050405020304" pitchFamily="18" charset="0"/>
              </a:rPr>
              <a:t>L</a:t>
            </a:r>
            <a:r>
              <a:rPr lang="en-US" sz="1600" dirty="0">
                <a:solidFill>
                  <a:srgbClr val="000000"/>
                </a:solidFill>
                <a:effectLst/>
                <a:latin typeface="+mn-lt"/>
                <a:ea typeface="Calibri" panose="020F0502020204030204" pitchFamily="34" charset="0"/>
                <a:cs typeface="Times New Roman" panose="02020603050405020304" pitchFamily="18" charset="0"/>
              </a:rPr>
              <a:t>oss functions: measure the error between a given output and a target value. It tells how close the algorithm model is from the expected outcome.</a:t>
            </a:r>
            <a:endParaRPr lang="en-US" sz="1600" dirty="0">
              <a:effectLst/>
              <a:latin typeface="+mn-lt"/>
              <a:ea typeface="Calibri" panose="020F0502020204030204" pitchFamily="34" charset="0"/>
              <a:cs typeface="Times New Roman" panose="02020603050405020304" pitchFamily="18" charset="0"/>
            </a:endParaRPr>
          </a:p>
          <a:p>
            <a:pPr marL="0" marR="0">
              <a:lnSpc>
                <a:spcPct val="120000"/>
              </a:lnSpc>
              <a:spcBef>
                <a:spcPts val="600"/>
              </a:spcBef>
              <a:spcAft>
                <a:spcPts val="1200"/>
              </a:spcAft>
            </a:pPr>
            <a:r>
              <a:rPr lang="en-US" sz="1600" dirty="0">
                <a:solidFill>
                  <a:srgbClr val="000000"/>
                </a:solidFill>
                <a:effectLst/>
                <a:latin typeface="+mn-lt"/>
                <a:ea typeface="SimSun" panose="02010600030101010101" pitchFamily="2" charset="-122"/>
                <a:cs typeface="Calibri" panose="020F0502020204030204" pitchFamily="34" charset="0"/>
              </a:rPr>
              <a:t>Other loss functions, like the squared loss, punish incorrect predictions.</a:t>
            </a:r>
            <a:r>
              <a:rPr lang="en-US" sz="1600" u="none" strike="noStrike" dirty="0">
                <a:solidFill>
                  <a:srgbClr val="000000"/>
                </a:solidFill>
                <a:effectLst/>
                <a:latin typeface="+mn-lt"/>
                <a:ea typeface="SimSun" panose="02010600030101010101" pitchFamily="2" charset="-122"/>
                <a:cs typeface="Calibri" panose="020F0502020204030204" pitchFamily="34" charset="0"/>
                <a:hlinkClick r:id="rId3"/>
              </a:rPr>
              <a:t> Cross-Entropy</a:t>
            </a:r>
            <a:r>
              <a:rPr lang="en-US" sz="1600" dirty="0">
                <a:solidFill>
                  <a:srgbClr val="000000"/>
                </a:solidFill>
                <a:effectLst/>
                <a:latin typeface="+mn-lt"/>
                <a:ea typeface="SimSun" panose="02010600030101010101" pitchFamily="2" charset="-122"/>
                <a:cs typeface="Calibri" panose="020F0502020204030204" pitchFamily="34" charset="0"/>
              </a:rPr>
              <a:t> penalizes greatly for being very confident and wrong. (</a:t>
            </a:r>
            <a:r>
              <a:rPr lang="en-US" sz="1600" dirty="0" err="1">
                <a:solidFill>
                  <a:srgbClr val="000000"/>
                </a:solidFill>
                <a:effectLst/>
                <a:latin typeface="+mn-lt"/>
                <a:ea typeface="SimSun" panose="02010600030101010101" pitchFamily="2" charset="-122"/>
                <a:cs typeface="Calibri" panose="020F0502020204030204" pitchFamily="34" charset="0"/>
              </a:rPr>
              <a:t>Opidi</a:t>
            </a:r>
            <a:r>
              <a:rPr lang="en-US" sz="1600" dirty="0">
                <a:solidFill>
                  <a:srgbClr val="000000"/>
                </a:solidFill>
                <a:effectLst/>
                <a:latin typeface="+mn-lt"/>
                <a:ea typeface="SimSun" panose="02010600030101010101" pitchFamily="2" charset="-122"/>
                <a:cs typeface="Calibri" panose="020F0502020204030204" pitchFamily="34" charset="0"/>
              </a:rPr>
              <a:t>, </a:t>
            </a:r>
            <a:r>
              <a:rPr lang="en-US" sz="1600" dirty="0" err="1">
                <a:solidFill>
                  <a:srgbClr val="000000"/>
                </a:solidFill>
                <a:effectLst/>
                <a:latin typeface="+mn-lt"/>
                <a:ea typeface="SimSun" panose="02010600030101010101" pitchFamily="2" charset="-122"/>
                <a:cs typeface="Calibri" panose="020F0502020204030204" pitchFamily="34" charset="0"/>
              </a:rPr>
              <a:t>PyTorch</a:t>
            </a:r>
            <a:r>
              <a:rPr lang="en-US" sz="1600" dirty="0">
                <a:solidFill>
                  <a:srgbClr val="000000"/>
                </a:solidFill>
                <a:effectLst/>
                <a:latin typeface="+mn-lt"/>
                <a:ea typeface="SimSun" panose="02010600030101010101" pitchFamily="2" charset="-122"/>
                <a:cs typeface="Calibri" panose="020F0502020204030204" pitchFamily="34" charset="0"/>
              </a:rPr>
              <a:t> Loss Functions: The Ultimate Guide, 2021)</a:t>
            </a:r>
          </a:p>
          <a:p>
            <a:pPr eaLnBrk="1" hangingPunct="1"/>
            <a:endParaRPr lang="en-US" sz="1600" dirty="0">
              <a:latin typeface="+mn-lt"/>
            </a:endParaRPr>
          </a:p>
        </p:txBody>
      </p:sp>
    </p:spTree>
    <p:extLst>
      <p:ext uri="{BB962C8B-B14F-4D97-AF65-F5344CB8AC3E}">
        <p14:creationId xmlns:p14="http://schemas.microsoft.com/office/powerpoint/2010/main" val="29249814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6DAA630F-ABD7-4694-8D3C-FB713558476C}" type="slidenum">
              <a:rPr lang="en-US"/>
              <a:pPr/>
              <a:t>10</a:t>
            </a:fld>
            <a:endParaRPr 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xfrm>
            <a:off x="412750" y="4554538"/>
            <a:ext cx="6550025" cy="4314825"/>
          </a:xfrm>
          <a:noFill/>
          <a:ln/>
        </p:spPr>
        <p:txBody>
          <a:bodyPr/>
          <a:lstStyle/>
          <a:p>
            <a:pPr eaLnBrk="1" hangingPunct="1"/>
            <a:endParaRPr lang="en-US"/>
          </a:p>
        </p:txBody>
      </p:sp>
    </p:spTree>
    <p:extLst>
      <p:ext uri="{BB962C8B-B14F-4D97-AF65-F5344CB8AC3E}">
        <p14:creationId xmlns:p14="http://schemas.microsoft.com/office/powerpoint/2010/main" val="308744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104041"/>
            <a:ext cx="8229600" cy="1143000"/>
          </a:xfrm>
          <a:prstGeom prst="rect">
            <a:avLst/>
          </a:prstGeom>
        </p:spPr>
        <p:txBody>
          <a:bodyPr/>
          <a:lstStyle>
            <a:lvl1pPr algn="l">
              <a:defRPr>
                <a:solidFill>
                  <a:srgbClr val="892034"/>
                </a:solidFill>
              </a:defRPr>
            </a:lvl1pPr>
          </a:lstStyle>
          <a:p>
            <a:r>
              <a:rPr lang="en-US" dirty="0"/>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9506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0394"/>
            <a:ext cx="8229600" cy="1143000"/>
          </a:xfrm>
          <a:prstGeom prst="rect">
            <a:avLst/>
          </a:prstGeom>
        </p:spPr>
        <p:txBody>
          <a:bodyPr/>
          <a:lstStyle>
            <a:lvl1pPr algn="l">
              <a:defRPr>
                <a:solidFill>
                  <a:srgbClr val="892034"/>
                </a:solidFill>
              </a:defRPr>
            </a:lvl1pPr>
          </a:lstStyle>
          <a:p>
            <a:r>
              <a:rPr lang="en-US" dirty="0"/>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12246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5591405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04041"/>
            <a:ext cx="8229600" cy="1143000"/>
          </a:xfrm>
          <a:prstGeom prst="rect">
            <a:avLst/>
          </a:prstGeom>
        </p:spPr>
        <p:txBody>
          <a:bodyPr/>
          <a:lstStyle>
            <a:lvl1pPr algn="l">
              <a:defRPr>
                <a:solidFill>
                  <a:srgbClr val="892034"/>
                </a:solidFill>
              </a:defRPr>
            </a:lvl1pPr>
          </a:lstStyle>
          <a:p>
            <a:r>
              <a:rPr lang="en-US" dirty="0"/>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719780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2232"/>
            <a:ext cx="8229600" cy="1143000"/>
          </a:xfrm>
          <a:prstGeom prst="rect">
            <a:avLst/>
          </a:prstGeom>
        </p:spPr>
        <p:txBody>
          <a:bodyPr/>
          <a:lstStyle>
            <a:lvl1pPr algn="l">
              <a:defRPr>
                <a:solidFill>
                  <a:srgbClr val="892034"/>
                </a:solidFill>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437825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69921"/>
            <a:ext cx="8229600" cy="1143000"/>
          </a:xfrm>
          <a:prstGeom prst="rect">
            <a:avLst/>
          </a:prstGeom>
        </p:spPr>
        <p:txBody>
          <a:bodyPr/>
          <a:lstStyle>
            <a:lvl1pPr algn="l">
              <a:defRPr>
                <a:solidFill>
                  <a:srgbClr val="892034"/>
                </a:solidFill>
              </a:defRPr>
            </a:lvl1pPr>
          </a:lstStyle>
          <a:p>
            <a:r>
              <a:rPr lang="en-US"/>
              <a:t>Click to edit Master title style</a:t>
            </a:r>
          </a:p>
        </p:txBody>
      </p:sp>
    </p:spTree>
    <p:extLst>
      <p:ext uri="{BB962C8B-B14F-4D97-AF65-F5344CB8AC3E}">
        <p14:creationId xmlns:p14="http://schemas.microsoft.com/office/powerpoint/2010/main" val="2104903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DF734984-DA9D-46F7-86D2-46DD45087FB0}" type="datetimeFigureOut">
              <a:rPr lang="en-US" smtClean="0"/>
              <a:pPr/>
              <a:t>4/29/2022</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05E26D1-1274-47BB-A1DA-3B76A596BD10}"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619279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9833769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83569"/>
            <a:ext cx="8229600" cy="1143000"/>
          </a:xfrm>
          <a:prstGeom prst="rect">
            <a:avLst/>
          </a:prstGeom>
        </p:spPr>
        <p:txBody>
          <a:bodyPr/>
          <a:lstStyle>
            <a:lvl1pPr algn="l">
              <a:defRPr>
                <a:solidFill>
                  <a:srgbClr val="892034"/>
                </a:solidFill>
              </a:defRPr>
            </a:lvl1pPr>
          </a:lstStyle>
          <a:p>
            <a:r>
              <a:rPr lang="en-US" dirty="0"/>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8580841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329550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19672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569"/>
            <a:ext cx="8229600" cy="1143000"/>
          </a:xfrm>
          <a:prstGeom prst="rect">
            <a:avLst/>
          </a:prstGeom>
        </p:spPr>
        <p:txBody>
          <a:bodyPr/>
          <a:lstStyle>
            <a:lvl1pPr algn="l">
              <a:defRPr>
                <a:solidFill>
                  <a:srgbClr val="892034"/>
                </a:solidFill>
              </a:defRPr>
            </a:lvl1pPr>
          </a:lstStyle>
          <a:p>
            <a:r>
              <a:rPr lang="en-US" dirty="0"/>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0393"/>
            <a:ext cx="8229600" cy="1143000"/>
          </a:xfrm>
          <a:prstGeom prst="rect">
            <a:avLst/>
          </a:prstGeom>
        </p:spPr>
        <p:txBody>
          <a:bodyPr/>
          <a:lstStyle>
            <a:lvl1pPr algn="l">
              <a:defRPr>
                <a:solidFill>
                  <a:srgbClr val="892034"/>
                </a:solidFill>
              </a:defRPr>
            </a:lvl1pPr>
          </a:lstStyle>
          <a:p>
            <a:r>
              <a:rPr lang="en-US" dirty="0"/>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2232"/>
            <a:ext cx="8229600" cy="1143000"/>
          </a:xfrm>
          <a:prstGeom prst="rect">
            <a:avLst/>
          </a:prstGeom>
        </p:spPr>
        <p:txBody>
          <a:bodyPr/>
          <a:lstStyle>
            <a:lvl1pPr algn="l">
              <a:defRPr>
                <a:solidFill>
                  <a:srgbClr val="892034"/>
                </a:solidFill>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90393"/>
            <a:ext cx="8229600" cy="1143000"/>
          </a:xfrm>
          <a:prstGeom prst="rect">
            <a:avLst/>
          </a:prstGeom>
        </p:spPr>
        <p:txBody>
          <a:bodyPr/>
          <a:lstStyle>
            <a:lvl1pPr algn="l">
              <a:defRPr>
                <a:solidFill>
                  <a:srgbClr val="892034"/>
                </a:solidFill>
              </a:defRPr>
            </a:lvl1pPr>
          </a:lstStyle>
          <a:p>
            <a:r>
              <a:rPr lang="en-US" dirty="0"/>
              <a:t>Click to edit Master title style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image" Target="../media/image1.png"/><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2.pn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7" name="Rectangle 5"/>
          <p:cNvSpPr>
            <a:spLocks noChangeArrowheads="1"/>
          </p:cNvSpPr>
          <p:nvPr/>
        </p:nvSpPr>
        <p:spPr bwMode="auto">
          <a:xfrm>
            <a:off x="304800" y="277813"/>
            <a:ext cx="8605838" cy="6254750"/>
          </a:xfrm>
          <a:prstGeom prst="rect">
            <a:avLst/>
          </a:prstGeom>
          <a:noFill/>
          <a:ln w="38100">
            <a:solidFill>
              <a:srgbClr val="333399"/>
            </a:solidFill>
            <a:miter lim="800000"/>
            <a:headEnd/>
            <a:tailEnd/>
          </a:ln>
          <a:effectLst>
            <a:outerShdw dist="107763" dir="2700000" algn="ctr" rotWithShape="0">
              <a:srgbClr val="892034"/>
            </a:outerShdw>
          </a:effectLst>
        </p:spPr>
        <p:txBody>
          <a:bodyPr wrap="none" anchor="ctr"/>
          <a:lstStyle/>
          <a:p>
            <a:pPr algn="ctr">
              <a:defRPr/>
            </a:pPr>
            <a:endParaRPr lang="en-US">
              <a:solidFill>
                <a:schemeClr val="hlink"/>
              </a:solidFill>
              <a:latin typeface="Times New Roman" pitchFamily="18" charset="0"/>
            </a:endParaRPr>
          </a:p>
        </p:txBody>
      </p:sp>
      <p:sp>
        <p:nvSpPr>
          <p:cNvPr id="8" name="Text Box 8"/>
          <p:cNvSpPr txBox="1">
            <a:spLocks noChangeArrowheads="1"/>
          </p:cNvSpPr>
          <p:nvPr/>
        </p:nvSpPr>
        <p:spPr bwMode="auto">
          <a:xfrm>
            <a:off x="479425" y="130175"/>
            <a:ext cx="3821113" cy="366713"/>
          </a:xfrm>
          <a:prstGeom prst="rect">
            <a:avLst/>
          </a:prstGeom>
          <a:solidFill>
            <a:srgbClr val="FFFFFF"/>
          </a:solidFill>
          <a:ln w="9525">
            <a:noFill/>
            <a:miter lim="800000"/>
            <a:headEnd/>
            <a:tailEnd/>
          </a:ln>
        </p:spPr>
        <p:txBody>
          <a:bodyPr anchor="ctr" anchorCtr="1">
            <a:spAutoFit/>
          </a:bodyPr>
          <a:lstStyle/>
          <a:p>
            <a:pPr>
              <a:spcBef>
                <a:spcPct val="50000"/>
              </a:spcBef>
            </a:pPr>
            <a:r>
              <a:rPr lang="en-US" sz="1800" b="1" dirty="0">
                <a:solidFill>
                  <a:srgbClr val="333399"/>
                </a:solidFill>
              </a:rPr>
              <a:t>ECE 8443 – Pattern Recognition</a:t>
            </a:r>
          </a:p>
        </p:txBody>
      </p:sp>
      <p:sp>
        <p:nvSpPr>
          <p:cNvPr id="4" name="Rectangle 5"/>
          <p:cNvSpPr>
            <a:spLocks noChangeArrowheads="1"/>
          </p:cNvSpPr>
          <p:nvPr userDrawn="1"/>
        </p:nvSpPr>
        <p:spPr bwMode="auto">
          <a:xfrm>
            <a:off x="304800" y="277813"/>
            <a:ext cx="8605838" cy="6254750"/>
          </a:xfrm>
          <a:prstGeom prst="rect">
            <a:avLst/>
          </a:prstGeom>
          <a:noFill/>
          <a:ln w="38100">
            <a:solidFill>
              <a:srgbClr val="333399"/>
            </a:solidFill>
            <a:miter lim="800000"/>
            <a:headEnd/>
            <a:tailEnd/>
          </a:ln>
          <a:effectLst>
            <a:outerShdw dist="107763" dir="2700000" algn="ctr" rotWithShape="0">
              <a:srgbClr val="892034"/>
            </a:outerShdw>
          </a:effectLst>
        </p:spPr>
        <p:txBody>
          <a:bodyPr wrap="none" anchor="ctr"/>
          <a:lstStyle/>
          <a:p>
            <a:pPr algn="ctr">
              <a:defRPr/>
            </a:pPr>
            <a:endParaRPr lang="en-US">
              <a:solidFill>
                <a:schemeClr val="hlink"/>
              </a:solidFill>
              <a:latin typeface="Times New Roman" pitchFamily="18" charset="0"/>
            </a:endParaRPr>
          </a:p>
        </p:txBody>
      </p:sp>
      <p:sp>
        <p:nvSpPr>
          <p:cNvPr id="5" name="Text Box 8"/>
          <p:cNvSpPr txBox="1">
            <a:spLocks noChangeArrowheads="1"/>
          </p:cNvSpPr>
          <p:nvPr userDrawn="1"/>
        </p:nvSpPr>
        <p:spPr bwMode="auto">
          <a:xfrm>
            <a:off x="479425" y="128865"/>
            <a:ext cx="7952629" cy="369332"/>
          </a:xfrm>
          <a:prstGeom prst="rect">
            <a:avLst/>
          </a:prstGeom>
          <a:solidFill>
            <a:srgbClr val="FFFFFF"/>
          </a:solidFill>
          <a:ln w="9525">
            <a:noFill/>
            <a:miter lim="800000"/>
            <a:headEnd/>
            <a:tailEnd/>
          </a:ln>
        </p:spPr>
        <p:txBody>
          <a:bodyPr wrap="square" anchor="ctr" anchorCtr="1">
            <a:spAutoFit/>
          </a:bodyPr>
          <a:lstStyle/>
          <a:p>
            <a:pPr>
              <a:spcBef>
                <a:spcPts val="0"/>
              </a:spcBef>
            </a:pPr>
            <a:r>
              <a:rPr lang="en-US" sz="1800" b="1" dirty="0">
                <a:solidFill>
                  <a:srgbClr val="333399"/>
                </a:solidFill>
              </a:rPr>
              <a:t>ECE 8527 – Introduction to Machi</a:t>
            </a:r>
            <a:r>
              <a:rPr lang="en-US" sz="1800" b="1" baseline="0" dirty="0">
                <a:solidFill>
                  <a:srgbClr val="333399"/>
                </a:solidFill>
              </a:rPr>
              <a:t>ne Learning and Pattern Recognition</a:t>
            </a:r>
            <a:endParaRPr lang="en-US" sz="1800" b="1" dirty="0">
              <a:solidFill>
                <a:srgbClr val="333399"/>
              </a:solidFill>
            </a:endParaRPr>
          </a:p>
        </p:txBody>
      </p:sp>
    </p:spTree>
  </p:cSld>
  <p:clrMap bg1="lt1" tx1="dk1" bg2="lt2" tx2="dk2" accent1="accent1" accent2="accent2" accent3="accent3" accent4="accent4" accent5="accent5" accent6="accent6" hlink="hlink" folHlink="folHlink"/>
  <p:sldLayoutIdLst>
    <p:sldLayoutId id="2147483685" r:id="rId1"/>
    <p:sldLayoutId id="2147483687"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36" name="Rectangle 12"/>
          <p:cNvSpPr>
            <a:spLocks noChangeArrowheads="1"/>
          </p:cNvSpPr>
          <p:nvPr/>
        </p:nvSpPr>
        <p:spPr bwMode="auto">
          <a:xfrm>
            <a:off x="227013" y="455613"/>
            <a:ext cx="8683625" cy="42862"/>
          </a:xfrm>
          <a:prstGeom prst="rect">
            <a:avLst/>
          </a:prstGeom>
          <a:gradFill rotWithShape="0">
            <a:gsLst>
              <a:gs pos="0">
                <a:srgbClr val="892034"/>
              </a:gs>
              <a:gs pos="100000">
                <a:srgbClr val="95CAFF"/>
              </a:gs>
            </a:gsLst>
            <a:lin ang="0" scaled="1"/>
          </a:gradFill>
          <a:ln w="9525">
            <a:noFill/>
            <a:miter lim="800000"/>
            <a:headEnd/>
            <a:tailEnd/>
          </a:ln>
          <a:effectLst/>
        </p:spPr>
        <p:txBody>
          <a:bodyPr wrap="none" anchor="ctr"/>
          <a:lstStyle/>
          <a:p>
            <a:pPr>
              <a:defRPr/>
            </a:pPr>
            <a:endParaRPr lang="en-US"/>
          </a:p>
        </p:txBody>
      </p:sp>
      <p:sp>
        <p:nvSpPr>
          <p:cNvPr id="1069" name="Text Box 45"/>
          <p:cNvSpPr txBox="1">
            <a:spLocks noChangeArrowheads="1"/>
          </p:cNvSpPr>
          <p:nvPr/>
        </p:nvSpPr>
        <p:spPr bwMode="auto">
          <a:xfrm>
            <a:off x="252413" y="6648450"/>
            <a:ext cx="8158162" cy="184666"/>
          </a:xfrm>
          <a:prstGeom prst="rect">
            <a:avLst/>
          </a:prstGeom>
          <a:noFill/>
          <a:ln w="9525">
            <a:noFill/>
            <a:miter lim="800000"/>
            <a:headEnd/>
            <a:tailEnd/>
          </a:ln>
          <a:effectLst/>
        </p:spPr>
        <p:txBody>
          <a:bodyPr lIns="0" tIns="0" rIns="0" bIns="0">
            <a:spAutoFit/>
          </a:bodyPr>
          <a:lstStyle/>
          <a:p>
            <a:pPr>
              <a:spcBef>
                <a:spcPct val="50000"/>
              </a:spcBef>
              <a:defRPr/>
            </a:pPr>
            <a:r>
              <a:rPr lang="en-US" sz="1200" b="1" dirty="0">
                <a:solidFill>
                  <a:srgbClr val="892034"/>
                </a:solidFill>
              </a:rPr>
              <a:t>ECE 8527: Final Project, Slide </a:t>
            </a:r>
            <a:fld id="{56D32A91-0AE1-4806-AC33-D8959F4B7E0D}" type="slidenum">
              <a:rPr lang="en-US" sz="1200" b="1">
                <a:solidFill>
                  <a:srgbClr val="892034"/>
                </a:solidFill>
              </a:rPr>
              <a:pPr>
                <a:spcBef>
                  <a:spcPct val="50000"/>
                </a:spcBef>
                <a:defRPr/>
              </a:pPr>
              <a:t>‹#›</a:t>
            </a:fld>
            <a:endParaRPr lang="en-US" sz="1200" b="1" dirty="0">
              <a:solidFill>
                <a:srgbClr val="892034"/>
              </a:solidFill>
            </a:endParaRPr>
          </a:p>
        </p:txBody>
      </p:sp>
      <p:pic>
        <p:nvPicPr>
          <p:cNvPr id="3" name="Picture 2" descr="Shape&#10;&#10;Description automatically generated">
            <a:extLst>
              <a:ext uri="{FF2B5EF4-FFF2-40B4-BE49-F238E27FC236}">
                <a16:creationId xmlns:a16="http://schemas.microsoft.com/office/drawing/2014/main" id="{BB3AD321-1DBB-4448-B899-7C4A357717A4}"/>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410575" y="6312381"/>
            <a:ext cx="500063" cy="428401"/>
          </a:xfrm>
          <a:prstGeom prst="rect">
            <a:avLst/>
          </a:prstGeom>
        </p:spPr>
      </p:pic>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1" fontAlgn="base" hangingPunct="1">
        <a:spcBef>
          <a:spcPct val="0"/>
        </a:spcBef>
        <a:spcAft>
          <a:spcPct val="0"/>
        </a:spcAft>
        <a:defRPr sz="2400" b="1">
          <a:solidFill>
            <a:schemeClr val="tx1"/>
          </a:solidFill>
          <a:latin typeface="+mj-lt"/>
          <a:ea typeface="+mj-ea"/>
          <a:cs typeface="+mj-cs"/>
        </a:defRPr>
      </a:lvl1pPr>
      <a:lvl2pPr algn="ctr" rtl="0" eaLnBrk="1" fontAlgn="base" hangingPunct="1">
        <a:spcBef>
          <a:spcPct val="0"/>
        </a:spcBef>
        <a:spcAft>
          <a:spcPct val="0"/>
        </a:spcAft>
        <a:defRPr sz="2400" b="1">
          <a:solidFill>
            <a:schemeClr val="tx1"/>
          </a:solidFill>
          <a:latin typeface="Arial" charset="0"/>
        </a:defRPr>
      </a:lvl2pPr>
      <a:lvl3pPr algn="ctr" rtl="0" eaLnBrk="1" fontAlgn="base" hangingPunct="1">
        <a:spcBef>
          <a:spcPct val="0"/>
        </a:spcBef>
        <a:spcAft>
          <a:spcPct val="0"/>
        </a:spcAft>
        <a:defRPr sz="2400" b="1">
          <a:solidFill>
            <a:schemeClr val="tx1"/>
          </a:solidFill>
          <a:latin typeface="Arial" charset="0"/>
        </a:defRPr>
      </a:lvl3pPr>
      <a:lvl4pPr algn="ctr" rtl="0" eaLnBrk="1" fontAlgn="base" hangingPunct="1">
        <a:spcBef>
          <a:spcPct val="0"/>
        </a:spcBef>
        <a:spcAft>
          <a:spcPct val="0"/>
        </a:spcAft>
        <a:defRPr sz="2400" b="1">
          <a:solidFill>
            <a:schemeClr val="tx1"/>
          </a:solidFill>
          <a:latin typeface="Arial" charset="0"/>
        </a:defRPr>
      </a:lvl4pPr>
      <a:lvl5pPr algn="ctr" rtl="0" eaLnBrk="1" fontAlgn="base" hangingPunct="1">
        <a:spcBef>
          <a:spcPct val="0"/>
        </a:spcBef>
        <a:spcAft>
          <a:spcPct val="0"/>
        </a:spcAft>
        <a:defRPr sz="2400" b="1">
          <a:solidFill>
            <a:schemeClr val="tx1"/>
          </a:solidFill>
          <a:latin typeface="Arial" charset="0"/>
        </a:defRPr>
      </a:lvl5pPr>
      <a:lvl6pPr marL="457200" algn="ctr" rtl="0" eaLnBrk="1" fontAlgn="base" hangingPunct="1">
        <a:spcBef>
          <a:spcPct val="0"/>
        </a:spcBef>
        <a:spcAft>
          <a:spcPct val="0"/>
        </a:spcAft>
        <a:defRPr sz="2400" b="1">
          <a:solidFill>
            <a:schemeClr val="tx1"/>
          </a:solidFill>
          <a:latin typeface="Arial" charset="0"/>
        </a:defRPr>
      </a:lvl6pPr>
      <a:lvl7pPr marL="914400" algn="ctr" rtl="0" eaLnBrk="1" fontAlgn="base" hangingPunct="1">
        <a:spcBef>
          <a:spcPct val="0"/>
        </a:spcBef>
        <a:spcAft>
          <a:spcPct val="0"/>
        </a:spcAft>
        <a:defRPr sz="2400" b="1">
          <a:solidFill>
            <a:schemeClr val="tx1"/>
          </a:solidFill>
          <a:latin typeface="Arial" charset="0"/>
        </a:defRPr>
      </a:lvl7pPr>
      <a:lvl8pPr marL="1371600" algn="ctr" rtl="0" eaLnBrk="1" fontAlgn="base" hangingPunct="1">
        <a:spcBef>
          <a:spcPct val="0"/>
        </a:spcBef>
        <a:spcAft>
          <a:spcPct val="0"/>
        </a:spcAft>
        <a:defRPr sz="2400" b="1">
          <a:solidFill>
            <a:schemeClr val="tx1"/>
          </a:solidFill>
          <a:latin typeface="Arial" charset="0"/>
        </a:defRPr>
      </a:lvl8pPr>
      <a:lvl9pPr marL="1828800" algn="ctr" rtl="0" eaLnBrk="1" fontAlgn="base" hangingPunct="1">
        <a:spcBef>
          <a:spcPct val="0"/>
        </a:spcBef>
        <a:spcAft>
          <a:spcPct val="0"/>
        </a:spcAft>
        <a:defRPr sz="2400" b="1">
          <a:solidFill>
            <a:schemeClr val="tx1"/>
          </a:solidFill>
          <a:latin typeface="Arial" charset="0"/>
        </a:defRPr>
      </a:lvl9pPr>
    </p:titleStyle>
    <p:bodyStyle>
      <a:lvl1pPr marL="342900" indent="-342900" algn="l" rtl="0" eaLnBrk="1" fontAlgn="base" hangingPunct="1">
        <a:spcBef>
          <a:spcPct val="20000"/>
        </a:spcBef>
        <a:spcAft>
          <a:spcPct val="0"/>
        </a:spcAft>
        <a:buChar char="•"/>
        <a:defRPr>
          <a:solidFill>
            <a:schemeClr val="tx1"/>
          </a:solidFill>
          <a:latin typeface="+mn-lt"/>
          <a:ea typeface="+mn-ea"/>
          <a:cs typeface="+mn-cs"/>
        </a:defRPr>
      </a:lvl1pPr>
      <a:lvl2pPr marL="742950" indent="-285750" algn="l" rtl="0" eaLnBrk="1" fontAlgn="base" hangingPunct="1">
        <a:spcBef>
          <a:spcPct val="20000"/>
        </a:spcBef>
        <a:spcAft>
          <a:spcPct val="0"/>
        </a:spcAft>
        <a:buChar char="–"/>
        <a:defRPr>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36" name="Rectangle 12"/>
          <p:cNvSpPr>
            <a:spLocks noChangeArrowheads="1"/>
          </p:cNvSpPr>
          <p:nvPr/>
        </p:nvSpPr>
        <p:spPr bwMode="auto">
          <a:xfrm>
            <a:off x="227013" y="455613"/>
            <a:ext cx="8683625" cy="42862"/>
          </a:xfrm>
          <a:prstGeom prst="rect">
            <a:avLst/>
          </a:prstGeom>
          <a:gradFill rotWithShape="0">
            <a:gsLst>
              <a:gs pos="0">
                <a:srgbClr val="892034"/>
              </a:gs>
              <a:gs pos="100000">
                <a:srgbClr val="95CAFF"/>
              </a:gs>
            </a:gsLst>
            <a:lin ang="0" scaled="1"/>
          </a:gradFill>
          <a:ln w="9525">
            <a:noFill/>
            <a:miter lim="800000"/>
            <a:headEnd/>
            <a:tailEnd/>
          </a:ln>
          <a:effectLst/>
        </p:spPr>
        <p:txBody>
          <a:bodyPr wrap="none" anchor="ctr"/>
          <a:lstStyle/>
          <a:p>
            <a:pPr>
              <a:defRPr/>
            </a:pPr>
            <a:endParaRPr lang="en-US">
              <a:solidFill>
                <a:srgbClr val="000000"/>
              </a:solidFill>
            </a:endParaRPr>
          </a:p>
        </p:txBody>
      </p:sp>
      <p:pic>
        <p:nvPicPr>
          <p:cNvPr id="1027" name="Picture 37" descr="isip_logo_plain"/>
          <p:cNvPicPr>
            <a:picLocks noChangeAspect="1" noChangeArrowheads="1"/>
          </p:cNvPicPr>
          <p:nvPr/>
        </p:nvPicPr>
        <p:blipFill>
          <a:blip r:embed="rId13" cstate="screen">
            <a:extLst>
              <a:ext uri="{28A0092B-C50C-407E-A947-70E740481C1C}">
                <a14:useLocalDpi xmlns:a14="http://schemas.microsoft.com/office/drawing/2010/main"/>
              </a:ext>
            </a:extLst>
          </a:blip>
          <a:srcRect/>
          <a:stretch>
            <a:fillRect/>
          </a:stretch>
        </p:blipFill>
        <p:spPr bwMode="auto">
          <a:xfrm>
            <a:off x="8772525" y="6492875"/>
            <a:ext cx="333375" cy="327025"/>
          </a:xfrm>
          <a:prstGeom prst="rect">
            <a:avLst/>
          </a:prstGeom>
          <a:noFill/>
          <a:ln w="9525">
            <a:noFill/>
            <a:miter lim="800000"/>
            <a:headEnd/>
            <a:tailEnd/>
          </a:ln>
        </p:spPr>
      </p:pic>
      <p:sp>
        <p:nvSpPr>
          <p:cNvPr id="1069" name="Text Box 45"/>
          <p:cNvSpPr txBox="1">
            <a:spLocks noChangeArrowheads="1"/>
          </p:cNvSpPr>
          <p:nvPr/>
        </p:nvSpPr>
        <p:spPr bwMode="auto">
          <a:xfrm>
            <a:off x="252413" y="6648450"/>
            <a:ext cx="8158162" cy="184666"/>
          </a:xfrm>
          <a:prstGeom prst="rect">
            <a:avLst/>
          </a:prstGeom>
          <a:noFill/>
          <a:ln w="9525">
            <a:noFill/>
            <a:miter lim="800000"/>
            <a:headEnd/>
            <a:tailEnd/>
          </a:ln>
          <a:effectLst/>
        </p:spPr>
        <p:txBody>
          <a:bodyPr lIns="0" tIns="0" rIns="0" bIns="0">
            <a:spAutoFit/>
          </a:bodyPr>
          <a:lstStyle/>
          <a:p>
            <a:pPr>
              <a:spcBef>
                <a:spcPct val="50000"/>
              </a:spcBef>
              <a:defRPr/>
            </a:pPr>
            <a:r>
              <a:rPr lang="en-US" sz="1200" b="1" dirty="0">
                <a:solidFill>
                  <a:srgbClr val="892034"/>
                </a:solidFill>
              </a:rPr>
              <a:t>ECE 8527: Lecture 01, Slide </a:t>
            </a:r>
            <a:fld id="{56D32A91-0AE1-4806-AC33-D8959F4B7E0D}" type="slidenum">
              <a:rPr lang="en-US" sz="1200" b="1">
                <a:solidFill>
                  <a:srgbClr val="892034"/>
                </a:solidFill>
              </a:rPr>
              <a:pPr>
                <a:spcBef>
                  <a:spcPct val="50000"/>
                </a:spcBef>
                <a:defRPr/>
              </a:pPr>
              <a:t>‹#›</a:t>
            </a:fld>
            <a:endParaRPr lang="en-US" sz="1200" b="1" dirty="0">
              <a:solidFill>
                <a:srgbClr val="892034"/>
              </a:solidFill>
            </a:endParaRPr>
          </a:p>
        </p:txBody>
      </p:sp>
    </p:spTree>
    <p:extLst>
      <p:ext uri="{BB962C8B-B14F-4D97-AF65-F5344CB8AC3E}">
        <p14:creationId xmlns:p14="http://schemas.microsoft.com/office/powerpoint/2010/main" val="822559020"/>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xStyles>
    <p:titleStyle>
      <a:lvl1pPr algn="ctr" rtl="0" eaLnBrk="1" fontAlgn="base" hangingPunct="1">
        <a:spcBef>
          <a:spcPct val="0"/>
        </a:spcBef>
        <a:spcAft>
          <a:spcPct val="0"/>
        </a:spcAft>
        <a:defRPr sz="2400" b="1">
          <a:solidFill>
            <a:schemeClr val="tx1"/>
          </a:solidFill>
          <a:latin typeface="+mj-lt"/>
          <a:ea typeface="+mj-ea"/>
          <a:cs typeface="+mj-cs"/>
        </a:defRPr>
      </a:lvl1pPr>
      <a:lvl2pPr algn="ctr" rtl="0" eaLnBrk="1" fontAlgn="base" hangingPunct="1">
        <a:spcBef>
          <a:spcPct val="0"/>
        </a:spcBef>
        <a:spcAft>
          <a:spcPct val="0"/>
        </a:spcAft>
        <a:defRPr sz="2400" b="1">
          <a:solidFill>
            <a:schemeClr val="tx1"/>
          </a:solidFill>
          <a:latin typeface="Arial" charset="0"/>
        </a:defRPr>
      </a:lvl2pPr>
      <a:lvl3pPr algn="ctr" rtl="0" eaLnBrk="1" fontAlgn="base" hangingPunct="1">
        <a:spcBef>
          <a:spcPct val="0"/>
        </a:spcBef>
        <a:spcAft>
          <a:spcPct val="0"/>
        </a:spcAft>
        <a:defRPr sz="2400" b="1">
          <a:solidFill>
            <a:schemeClr val="tx1"/>
          </a:solidFill>
          <a:latin typeface="Arial" charset="0"/>
        </a:defRPr>
      </a:lvl3pPr>
      <a:lvl4pPr algn="ctr" rtl="0" eaLnBrk="1" fontAlgn="base" hangingPunct="1">
        <a:spcBef>
          <a:spcPct val="0"/>
        </a:spcBef>
        <a:spcAft>
          <a:spcPct val="0"/>
        </a:spcAft>
        <a:defRPr sz="2400" b="1">
          <a:solidFill>
            <a:schemeClr val="tx1"/>
          </a:solidFill>
          <a:latin typeface="Arial" charset="0"/>
        </a:defRPr>
      </a:lvl4pPr>
      <a:lvl5pPr algn="ctr" rtl="0" eaLnBrk="1" fontAlgn="base" hangingPunct="1">
        <a:spcBef>
          <a:spcPct val="0"/>
        </a:spcBef>
        <a:spcAft>
          <a:spcPct val="0"/>
        </a:spcAft>
        <a:defRPr sz="2400" b="1">
          <a:solidFill>
            <a:schemeClr val="tx1"/>
          </a:solidFill>
          <a:latin typeface="Arial" charset="0"/>
        </a:defRPr>
      </a:lvl5pPr>
      <a:lvl6pPr marL="457200" algn="ctr" rtl="0" eaLnBrk="1" fontAlgn="base" hangingPunct="1">
        <a:spcBef>
          <a:spcPct val="0"/>
        </a:spcBef>
        <a:spcAft>
          <a:spcPct val="0"/>
        </a:spcAft>
        <a:defRPr sz="2400" b="1">
          <a:solidFill>
            <a:schemeClr val="tx1"/>
          </a:solidFill>
          <a:latin typeface="Arial" charset="0"/>
        </a:defRPr>
      </a:lvl6pPr>
      <a:lvl7pPr marL="914400" algn="ctr" rtl="0" eaLnBrk="1" fontAlgn="base" hangingPunct="1">
        <a:spcBef>
          <a:spcPct val="0"/>
        </a:spcBef>
        <a:spcAft>
          <a:spcPct val="0"/>
        </a:spcAft>
        <a:defRPr sz="2400" b="1">
          <a:solidFill>
            <a:schemeClr val="tx1"/>
          </a:solidFill>
          <a:latin typeface="Arial" charset="0"/>
        </a:defRPr>
      </a:lvl7pPr>
      <a:lvl8pPr marL="1371600" algn="ctr" rtl="0" eaLnBrk="1" fontAlgn="base" hangingPunct="1">
        <a:spcBef>
          <a:spcPct val="0"/>
        </a:spcBef>
        <a:spcAft>
          <a:spcPct val="0"/>
        </a:spcAft>
        <a:defRPr sz="2400" b="1">
          <a:solidFill>
            <a:schemeClr val="tx1"/>
          </a:solidFill>
          <a:latin typeface="Arial" charset="0"/>
        </a:defRPr>
      </a:lvl8pPr>
      <a:lvl9pPr marL="1828800" algn="ctr" rtl="0" eaLnBrk="1" fontAlgn="base" hangingPunct="1">
        <a:spcBef>
          <a:spcPct val="0"/>
        </a:spcBef>
        <a:spcAft>
          <a:spcPct val="0"/>
        </a:spcAft>
        <a:defRPr sz="2400" b="1">
          <a:solidFill>
            <a:schemeClr val="tx1"/>
          </a:solidFill>
          <a:latin typeface="Arial" charset="0"/>
        </a:defRPr>
      </a:lvl9pPr>
    </p:titleStyle>
    <p:bodyStyle>
      <a:lvl1pPr marL="342900" indent="-342900" algn="l" rtl="0" eaLnBrk="1" fontAlgn="base" hangingPunct="1">
        <a:spcBef>
          <a:spcPct val="20000"/>
        </a:spcBef>
        <a:spcAft>
          <a:spcPct val="0"/>
        </a:spcAft>
        <a:buChar char="•"/>
        <a:defRPr>
          <a:solidFill>
            <a:schemeClr val="tx1"/>
          </a:solidFill>
          <a:latin typeface="+mn-lt"/>
          <a:ea typeface="+mn-ea"/>
          <a:cs typeface="+mn-cs"/>
        </a:defRPr>
      </a:lvl1pPr>
      <a:lvl2pPr marL="742950" indent="-285750" algn="l" rtl="0" eaLnBrk="1" fontAlgn="base" hangingPunct="1">
        <a:spcBef>
          <a:spcPct val="20000"/>
        </a:spcBef>
        <a:spcAft>
          <a:spcPct val="0"/>
        </a:spcAft>
        <a:buChar char="–"/>
        <a:defRPr>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richard.sand0001@temple.edu" TargetMode="Externa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3BE56BB-D9E4-4BE6-AD5A-FB803B7CA870}"/>
              </a:ext>
            </a:extLst>
          </p:cNvPr>
          <p:cNvSpPr>
            <a:spLocks noGrp="1"/>
          </p:cNvSpPr>
          <p:nvPr>
            <p:ph type="ctrTitle"/>
          </p:nvPr>
        </p:nvSpPr>
        <p:spPr/>
        <p:txBody>
          <a:bodyPr/>
          <a:lstStyle/>
          <a:p>
            <a:r>
              <a:rPr lang="en-US" dirty="0"/>
              <a:t>ECE-8527 Final Exam</a:t>
            </a:r>
            <a:br>
              <a:rPr lang="en-US" dirty="0"/>
            </a:br>
            <a:r>
              <a:rPr lang="en-US" dirty="0"/>
              <a:t>Spring 2022</a:t>
            </a:r>
          </a:p>
        </p:txBody>
      </p:sp>
      <p:sp>
        <p:nvSpPr>
          <p:cNvPr id="7" name="Subtitle 6">
            <a:extLst>
              <a:ext uri="{FF2B5EF4-FFF2-40B4-BE49-F238E27FC236}">
                <a16:creationId xmlns:a16="http://schemas.microsoft.com/office/drawing/2014/main" id="{08FDC05C-4DEE-4FB1-9972-88EDC91EE09B}"/>
              </a:ext>
            </a:extLst>
          </p:cNvPr>
          <p:cNvSpPr>
            <a:spLocks noGrp="1"/>
          </p:cNvSpPr>
          <p:nvPr>
            <p:ph type="subTitle" idx="1"/>
          </p:nvPr>
        </p:nvSpPr>
        <p:spPr/>
        <p:txBody>
          <a:bodyPr/>
          <a:lstStyle/>
          <a:p>
            <a:r>
              <a:rPr lang="en-US" dirty="0"/>
              <a:t>Richard Sand</a:t>
            </a:r>
          </a:p>
          <a:p>
            <a:r>
              <a:rPr lang="en-US" sz="1400" dirty="0"/>
              <a:t>Department of Electrical and Computer Engineering, Temple University</a:t>
            </a:r>
            <a:br>
              <a:rPr lang="en-US" dirty="0"/>
            </a:br>
            <a:r>
              <a:rPr lang="en-US" sz="1400" dirty="0">
                <a:hlinkClick r:id="rId2"/>
              </a:rPr>
              <a:t>richard.sand0001@temple.edu</a:t>
            </a:r>
            <a:endParaRPr lang="en-US" sz="1400" dirty="0"/>
          </a:p>
          <a:p>
            <a:r>
              <a:rPr lang="en-US" sz="1400" dirty="0"/>
              <a:t>April 29, 2022</a:t>
            </a:r>
            <a:endParaRPr lang="en-US" dirty="0"/>
          </a:p>
        </p:txBody>
      </p:sp>
    </p:spTree>
    <p:extLst>
      <p:ext uri="{BB962C8B-B14F-4D97-AF65-F5344CB8AC3E}">
        <p14:creationId xmlns:p14="http://schemas.microsoft.com/office/powerpoint/2010/main" val="2537243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1588" y="-206375"/>
            <a:ext cx="9144000" cy="0"/>
          </a:xfrm>
          <a:prstGeom prst="rect">
            <a:avLst/>
          </a:prstGeom>
          <a:noFill/>
          <a:ln w="9525">
            <a:noFill/>
            <a:miter lim="800000"/>
            <a:headEnd/>
            <a:tailEnd/>
          </a:ln>
        </p:spPr>
        <p:txBody>
          <a:bodyPr>
            <a:spAutoFit/>
          </a:bodyPr>
          <a:lstStyle/>
          <a:p>
            <a:endParaRPr lang="en-US"/>
          </a:p>
        </p:txBody>
      </p:sp>
      <p:sp>
        <p:nvSpPr>
          <p:cNvPr id="4" name="Title 3">
            <a:extLst>
              <a:ext uri="{FF2B5EF4-FFF2-40B4-BE49-F238E27FC236}">
                <a16:creationId xmlns:a16="http://schemas.microsoft.com/office/drawing/2014/main" id="{2D2B9651-FF8C-4A4D-BF67-99489118EB4D}"/>
              </a:ext>
            </a:extLst>
          </p:cNvPr>
          <p:cNvSpPr>
            <a:spLocks noGrp="1"/>
          </p:cNvSpPr>
          <p:nvPr>
            <p:ph type="title"/>
          </p:nvPr>
        </p:nvSpPr>
        <p:spPr/>
        <p:txBody>
          <a:bodyPr/>
          <a:lstStyle/>
          <a:p>
            <a:r>
              <a:rPr lang="en-US" dirty="0"/>
              <a:t>Algorithms - MLP</a:t>
            </a:r>
          </a:p>
        </p:txBody>
      </p:sp>
      <p:sp>
        <p:nvSpPr>
          <p:cNvPr id="6" name="Content Placeholder 5">
            <a:extLst>
              <a:ext uri="{FF2B5EF4-FFF2-40B4-BE49-F238E27FC236}">
                <a16:creationId xmlns:a16="http://schemas.microsoft.com/office/drawing/2014/main" id="{36137624-65AF-42D8-8DC8-1A28292C3A87}"/>
              </a:ext>
            </a:extLst>
          </p:cNvPr>
          <p:cNvSpPr>
            <a:spLocks noGrp="1"/>
          </p:cNvSpPr>
          <p:nvPr>
            <p:ph sz="half" idx="1"/>
          </p:nvPr>
        </p:nvSpPr>
        <p:spPr>
          <a:xfrm>
            <a:off x="457200" y="835200"/>
            <a:ext cx="4366800" cy="5290963"/>
          </a:xfrm>
        </p:spPr>
        <p:txBody>
          <a:bodyPr/>
          <a:lstStyle/>
          <a:p>
            <a:r>
              <a:rPr lang="en-US" sz="2400" dirty="0"/>
              <a:t>MLP (Multilayer </a:t>
            </a:r>
            <a:r>
              <a:rPr lang="en-US" sz="2400" dirty="0" err="1"/>
              <a:t>Perceptrons</a:t>
            </a:r>
            <a:r>
              <a:rPr lang="en-US" sz="2400" dirty="0"/>
              <a:t>)</a:t>
            </a:r>
          </a:p>
          <a:p>
            <a:pPr lvl="1"/>
            <a:r>
              <a:rPr lang="en-US" sz="1800" dirty="0"/>
              <a:t>ISIP / </a:t>
            </a:r>
            <a:r>
              <a:rPr lang="en-US" sz="1800" i="1" dirty="0" err="1"/>
              <a:t>PyTorch</a:t>
            </a:r>
            <a:r>
              <a:rPr lang="en-US" sz="1800" dirty="0"/>
              <a:t> / the Nabila method (patent also pending)</a:t>
            </a:r>
          </a:p>
          <a:p>
            <a:pPr lvl="1"/>
            <a:r>
              <a:rPr lang="en-US" sz="1800" dirty="0"/>
              <a:t>Network with 3 layers of linear transformation (</a:t>
            </a:r>
            <a:r>
              <a:rPr lang="en-US" sz="1800" dirty="0" err="1">
                <a:latin typeface="Consolas" panose="020B0609020204030204" pitchFamily="49" charset="0"/>
              </a:rPr>
              <a:t>torch.nn.Linear</a:t>
            </a:r>
            <a:r>
              <a:rPr lang="en-US" sz="1800" dirty="0"/>
              <a:t>)</a:t>
            </a:r>
          </a:p>
          <a:p>
            <a:pPr lvl="1"/>
            <a:r>
              <a:rPr lang="en-US" sz="1800" dirty="0"/>
              <a:t>Dropout function between each transformation (</a:t>
            </a:r>
            <a:r>
              <a:rPr lang="en-US" sz="1800" dirty="0" err="1">
                <a:latin typeface="Consolas" panose="020B0609020204030204" pitchFamily="49" charset="0"/>
              </a:rPr>
              <a:t>torch.nn.Dropout</a:t>
            </a:r>
            <a:r>
              <a:rPr lang="en-US" sz="1800" dirty="0"/>
              <a:t>). </a:t>
            </a:r>
          </a:p>
          <a:p>
            <a:pPr lvl="1"/>
            <a:r>
              <a:rPr lang="en-US" sz="1800" dirty="0"/>
              <a:t>Rectified linear unit activation function (</a:t>
            </a:r>
            <a:r>
              <a:rPr lang="en-US" sz="1800" dirty="0" err="1">
                <a:latin typeface="Consolas" panose="020B0609020204030204" pitchFamily="49" charset="0"/>
              </a:rPr>
              <a:t>torch.nn.ReLU</a:t>
            </a:r>
            <a:r>
              <a:rPr lang="en-US" sz="1800" dirty="0"/>
              <a:t>)</a:t>
            </a:r>
          </a:p>
          <a:p>
            <a:pPr lvl="2"/>
            <a:r>
              <a:rPr lang="en-US" sz="1600" dirty="0"/>
              <a:t>y = x for x &gt; 0 and y=0 for x </a:t>
            </a:r>
            <a:r>
              <a:rPr lang="en-US" sz="1600" dirty="0">
                <a:sym typeface="Symbol" panose="05050102010706020507" pitchFamily="18" charset="2"/>
              </a:rPr>
              <a:t></a:t>
            </a:r>
            <a:r>
              <a:rPr lang="en-US" sz="1600" dirty="0"/>
              <a:t> 0</a:t>
            </a:r>
          </a:p>
          <a:p>
            <a:pPr lvl="1"/>
            <a:r>
              <a:rPr lang="en-US" sz="1800" dirty="0"/>
              <a:t>Cross entropy loss function (</a:t>
            </a:r>
            <a:r>
              <a:rPr lang="en-US" sz="1800" dirty="0" err="1">
                <a:latin typeface="Consolas" panose="020B0609020204030204" pitchFamily="49" charset="0"/>
              </a:rPr>
              <a:t>torch.nn.CrossEntropyLoss</a:t>
            </a:r>
            <a:r>
              <a:rPr lang="en-US" sz="1800" dirty="0"/>
              <a:t>)</a:t>
            </a:r>
            <a:r>
              <a:rPr lang="en-US" sz="2000" dirty="0"/>
              <a:t>.</a:t>
            </a:r>
          </a:p>
          <a:p>
            <a:endParaRPr lang="en-US" sz="2400" dirty="0"/>
          </a:p>
        </p:txBody>
      </p:sp>
      <p:pic>
        <p:nvPicPr>
          <p:cNvPr id="1026" name="Picture 2" descr="Example multilayer perceptron (MLP) model of a multi-classification... |  Download Scientific Diagram">
            <a:extLst>
              <a:ext uri="{FF2B5EF4-FFF2-40B4-BE49-F238E27FC236}">
                <a16:creationId xmlns:a16="http://schemas.microsoft.com/office/drawing/2014/main" id="{5E9F58A3-2763-435D-BCF0-865557103750}"/>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4648200" y="2486386"/>
            <a:ext cx="4038600" cy="27535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87113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1588" y="-206375"/>
            <a:ext cx="9144000" cy="0"/>
          </a:xfrm>
          <a:prstGeom prst="rect">
            <a:avLst/>
          </a:prstGeom>
          <a:noFill/>
          <a:ln w="9525">
            <a:noFill/>
            <a:miter lim="800000"/>
            <a:headEnd/>
            <a:tailEnd/>
          </a:ln>
        </p:spPr>
        <p:txBody>
          <a:bodyPr>
            <a:spAutoFit/>
          </a:bodyPr>
          <a:lstStyle/>
          <a:p>
            <a:endParaRPr lang="en-US"/>
          </a:p>
        </p:txBody>
      </p:sp>
      <p:sp>
        <p:nvSpPr>
          <p:cNvPr id="9219" name="Text Box 3"/>
          <p:cNvSpPr txBox="1">
            <a:spLocks noChangeArrowheads="1"/>
          </p:cNvSpPr>
          <p:nvPr/>
        </p:nvSpPr>
        <p:spPr bwMode="auto">
          <a:xfrm>
            <a:off x="593725" y="1052513"/>
            <a:ext cx="8515350" cy="420687"/>
          </a:xfrm>
          <a:prstGeom prst="rect">
            <a:avLst/>
          </a:prstGeom>
          <a:noFill/>
          <a:ln w="9525">
            <a:noFill/>
            <a:miter lim="800000"/>
            <a:headEnd/>
            <a:tailEnd/>
          </a:ln>
        </p:spPr>
        <p:txBody>
          <a:bodyPr lIns="91429" tIns="45714" rIns="91429" bIns="45714">
            <a:spAutoFit/>
          </a:bodyPr>
          <a:lstStyle/>
          <a:p>
            <a:pPr marL="230188" indent="-230188">
              <a:lnSpc>
                <a:spcPct val="90000"/>
              </a:lnSpc>
              <a:spcBef>
                <a:spcPts val="0"/>
              </a:spcBef>
              <a:spcAft>
                <a:spcPts val="1200"/>
              </a:spcAft>
              <a:buFontTx/>
              <a:buChar char="•"/>
            </a:pPr>
            <a:endParaRPr lang="en-US">
              <a:solidFill>
                <a:schemeClr val="bg1"/>
              </a:solidFill>
              <a:latin typeface="Arial Unicode MS" pitchFamily="34" charset="-128"/>
            </a:endParaRPr>
          </a:p>
        </p:txBody>
      </p:sp>
      <p:sp>
        <p:nvSpPr>
          <p:cNvPr id="9220" name="Rectangle 4"/>
          <p:cNvSpPr>
            <a:spLocks noChangeArrowheads="1"/>
          </p:cNvSpPr>
          <p:nvPr/>
        </p:nvSpPr>
        <p:spPr bwMode="auto">
          <a:xfrm>
            <a:off x="0" y="295275"/>
            <a:ext cx="9144000" cy="461665"/>
          </a:xfrm>
          <a:prstGeom prst="rect">
            <a:avLst/>
          </a:prstGeom>
          <a:noFill/>
          <a:ln w="9525">
            <a:noFill/>
            <a:miter lim="800000"/>
            <a:headEnd/>
            <a:tailEnd/>
          </a:ln>
        </p:spPr>
        <p:txBody>
          <a:bodyPr>
            <a:spAutoFit/>
          </a:bodyPr>
          <a:lstStyle/>
          <a:p>
            <a:pPr>
              <a:spcBef>
                <a:spcPts val="0"/>
              </a:spcBef>
              <a:spcAft>
                <a:spcPts val="1200"/>
              </a:spcAft>
            </a:pPr>
            <a:endParaRPr lang="en-US"/>
          </a:p>
        </p:txBody>
      </p:sp>
      <p:sp>
        <p:nvSpPr>
          <p:cNvPr id="2" name="Title 1">
            <a:extLst>
              <a:ext uri="{FF2B5EF4-FFF2-40B4-BE49-F238E27FC236}">
                <a16:creationId xmlns:a16="http://schemas.microsoft.com/office/drawing/2014/main" id="{4FCC65CF-74BF-4426-88E0-F29F6A6A2131}"/>
              </a:ext>
            </a:extLst>
          </p:cNvPr>
          <p:cNvSpPr>
            <a:spLocks noGrp="1"/>
          </p:cNvSpPr>
          <p:nvPr>
            <p:ph type="title"/>
          </p:nvPr>
        </p:nvSpPr>
        <p:spPr/>
        <p:txBody>
          <a:bodyPr/>
          <a:lstStyle/>
          <a:p>
            <a:r>
              <a:rPr lang="en-US" dirty="0"/>
              <a:t>Initial Results</a:t>
            </a:r>
          </a:p>
        </p:txBody>
      </p:sp>
      <p:graphicFrame>
        <p:nvGraphicFramePr>
          <p:cNvPr id="5" name="Table 5">
            <a:extLst>
              <a:ext uri="{FF2B5EF4-FFF2-40B4-BE49-F238E27FC236}">
                <a16:creationId xmlns:a16="http://schemas.microsoft.com/office/drawing/2014/main" id="{20835685-6983-49FC-98F1-6322CFBCF8A8}"/>
              </a:ext>
            </a:extLst>
          </p:cNvPr>
          <p:cNvGraphicFramePr>
            <a:graphicFrameLocks noGrp="1"/>
          </p:cNvGraphicFramePr>
          <p:nvPr>
            <p:ph idx="1"/>
            <p:extLst>
              <p:ext uri="{D42A27DB-BD31-4B8C-83A1-F6EECF244321}">
                <p14:modId xmlns:p14="http://schemas.microsoft.com/office/powerpoint/2010/main" val="2841258443"/>
              </p:ext>
            </p:extLst>
          </p:nvPr>
        </p:nvGraphicFramePr>
        <p:xfrm>
          <a:off x="1184400" y="2400300"/>
          <a:ext cx="6583680" cy="2057400"/>
        </p:xfrm>
        <a:graphic>
          <a:graphicData uri="http://schemas.openxmlformats.org/drawingml/2006/table">
            <a:tbl>
              <a:tblPr firstRow="1" bandRow="1">
                <a:tableStyleId>{8A107856-5554-42FB-B03E-39F5DBC370BA}</a:tableStyleId>
              </a:tblPr>
              <a:tblGrid>
                <a:gridCol w="1645920">
                  <a:extLst>
                    <a:ext uri="{9D8B030D-6E8A-4147-A177-3AD203B41FA5}">
                      <a16:colId xmlns:a16="http://schemas.microsoft.com/office/drawing/2014/main" val="1850214597"/>
                    </a:ext>
                  </a:extLst>
                </a:gridCol>
                <a:gridCol w="1645920">
                  <a:extLst>
                    <a:ext uri="{9D8B030D-6E8A-4147-A177-3AD203B41FA5}">
                      <a16:colId xmlns:a16="http://schemas.microsoft.com/office/drawing/2014/main" val="1760819995"/>
                    </a:ext>
                  </a:extLst>
                </a:gridCol>
                <a:gridCol w="2392560">
                  <a:extLst>
                    <a:ext uri="{9D8B030D-6E8A-4147-A177-3AD203B41FA5}">
                      <a16:colId xmlns:a16="http://schemas.microsoft.com/office/drawing/2014/main" val="1950514594"/>
                    </a:ext>
                  </a:extLst>
                </a:gridCol>
                <a:gridCol w="899280">
                  <a:extLst>
                    <a:ext uri="{9D8B030D-6E8A-4147-A177-3AD203B41FA5}">
                      <a16:colId xmlns:a16="http://schemas.microsoft.com/office/drawing/2014/main" val="2021901581"/>
                    </a:ext>
                  </a:extLst>
                </a:gridCol>
              </a:tblGrid>
              <a:tr h="370840">
                <a:tc>
                  <a:txBody>
                    <a:bodyPr/>
                    <a:lstStyle/>
                    <a:p>
                      <a:endParaRPr lang="en-US" dirty="0"/>
                    </a:p>
                  </a:txBody>
                  <a:tcPr/>
                </a:tc>
                <a:tc>
                  <a:txBody>
                    <a:bodyPr/>
                    <a:lstStyle/>
                    <a:p>
                      <a:r>
                        <a:rPr lang="en-US" dirty="0"/>
                        <a:t>KNN</a:t>
                      </a:r>
                    </a:p>
                  </a:txBody>
                  <a:tcPr/>
                </a:tc>
                <a:tc>
                  <a:txBody>
                    <a:bodyPr/>
                    <a:lstStyle/>
                    <a:p>
                      <a:r>
                        <a:rPr lang="en-US" dirty="0"/>
                        <a:t>RNF</a:t>
                      </a:r>
                    </a:p>
                  </a:txBody>
                  <a:tcPr/>
                </a:tc>
                <a:tc>
                  <a:txBody>
                    <a:bodyPr/>
                    <a:lstStyle/>
                    <a:p>
                      <a:r>
                        <a:rPr lang="en-US" dirty="0"/>
                        <a:t>MLP</a:t>
                      </a:r>
                    </a:p>
                  </a:txBody>
                  <a:tcPr/>
                </a:tc>
                <a:extLst>
                  <a:ext uri="{0D108BD9-81ED-4DB2-BD59-A6C34878D82A}">
                    <a16:rowId xmlns:a16="http://schemas.microsoft.com/office/drawing/2014/main" val="1338984239"/>
                  </a:ext>
                </a:extLst>
              </a:tr>
              <a:tr h="370840">
                <a:tc>
                  <a:txBody>
                    <a:bodyPr/>
                    <a:lstStyle/>
                    <a:p>
                      <a:r>
                        <a:rPr lang="en-US" dirty="0"/>
                        <a:t>/train</a:t>
                      </a:r>
                    </a:p>
                  </a:txBody>
                  <a:tcPr/>
                </a:tc>
                <a:tc>
                  <a:txBody>
                    <a:bodyPr/>
                    <a:lstStyle/>
                    <a:p>
                      <a:r>
                        <a:rPr lang="en-US" dirty="0"/>
                        <a:t>0.2366</a:t>
                      </a:r>
                    </a:p>
                  </a:txBody>
                  <a:tcPr/>
                </a:tc>
                <a:tc>
                  <a:txBody>
                    <a:bodyPr/>
                    <a:lstStyle/>
                    <a:p>
                      <a:r>
                        <a:rPr lang="en-US" sz="1800" kern="1200" dirty="0">
                          <a:solidFill>
                            <a:schemeClr val="dk1"/>
                          </a:solidFill>
                          <a:latin typeface="+mn-lt"/>
                          <a:ea typeface="+mn-ea"/>
                          <a:cs typeface="+mn-cs"/>
                        </a:rPr>
                        <a:t>0.0546</a:t>
                      </a:r>
                      <a:endParaRPr lang="en-US" dirty="0"/>
                    </a:p>
                  </a:txBody>
                  <a:tcPr/>
                </a:tc>
                <a:tc>
                  <a:txBody>
                    <a:bodyPr/>
                    <a:lstStyle/>
                    <a:p>
                      <a:endParaRPr lang="en-US" dirty="0"/>
                    </a:p>
                  </a:txBody>
                  <a:tcPr/>
                </a:tc>
                <a:extLst>
                  <a:ext uri="{0D108BD9-81ED-4DB2-BD59-A6C34878D82A}">
                    <a16:rowId xmlns:a16="http://schemas.microsoft.com/office/drawing/2014/main" val="1048801666"/>
                  </a:ext>
                </a:extLst>
              </a:tr>
              <a:tr h="370840">
                <a:tc>
                  <a:txBody>
                    <a:bodyPr/>
                    <a:lstStyle/>
                    <a:p>
                      <a:r>
                        <a:rPr lang="en-US" dirty="0"/>
                        <a:t>/dev</a:t>
                      </a:r>
                    </a:p>
                  </a:txBody>
                  <a:tcPr/>
                </a:tc>
                <a:tc>
                  <a:txBody>
                    <a:bodyPr/>
                    <a:lstStyle/>
                    <a:p>
                      <a:r>
                        <a:rPr lang="en-US" dirty="0"/>
                        <a:t>0.3557</a:t>
                      </a:r>
                    </a:p>
                  </a:txBody>
                  <a:tcPr/>
                </a:tc>
                <a:tc>
                  <a:txBody>
                    <a:bodyPr/>
                    <a:lstStyle/>
                    <a:p>
                      <a:r>
                        <a:rPr lang="en-US" sz="1800" kern="1200" dirty="0">
                          <a:solidFill>
                            <a:schemeClr val="dk1"/>
                          </a:solidFill>
                          <a:latin typeface="+mn-lt"/>
                          <a:ea typeface="+mn-ea"/>
                          <a:cs typeface="+mn-cs"/>
                        </a:rPr>
                        <a:t>0.3572</a:t>
                      </a:r>
                      <a:endParaRPr lang="en-US" dirty="0"/>
                    </a:p>
                  </a:txBody>
                  <a:tcPr/>
                </a:tc>
                <a:tc>
                  <a:txBody>
                    <a:bodyPr/>
                    <a:lstStyle/>
                    <a:p>
                      <a:endParaRPr lang="en-US" dirty="0"/>
                    </a:p>
                  </a:txBody>
                  <a:tcPr/>
                </a:tc>
                <a:extLst>
                  <a:ext uri="{0D108BD9-81ED-4DB2-BD59-A6C34878D82A}">
                    <a16:rowId xmlns:a16="http://schemas.microsoft.com/office/drawing/2014/main" val="846247441"/>
                  </a:ext>
                </a:extLst>
              </a:tr>
              <a:tr h="370840">
                <a:tc>
                  <a:txBody>
                    <a:bodyPr/>
                    <a:lstStyle/>
                    <a:p>
                      <a:pPr algn="r"/>
                      <a:r>
                        <a:rPr lang="en-US" sz="1400" i="1" dirty="0"/>
                        <a:t>notes</a:t>
                      </a:r>
                    </a:p>
                  </a:txBody>
                  <a:tcPr/>
                </a:tc>
                <a:tc>
                  <a:txBody>
                    <a:bodyPr/>
                    <a:lstStyle/>
                    <a:p>
                      <a:r>
                        <a:rPr lang="en-US" sz="1400" i="1" kern="1200" dirty="0">
                          <a:solidFill>
                            <a:schemeClr val="dk1"/>
                          </a:solidFill>
                          <a:latin typeface="+mn-lt"/>
                          <a:ea typeface="+mn-ea"/>
                          <a:cs typeface="+mn-cs"/>
                        </a:rPr>
                        <a:t>Best training result at n= 3</a:t>
                      </a:r>
                    </a:p>
                    <a:p>
                      <a:r>
                        <a:rPr lang="en-US" sz="1400" i="1" kern="1200" dirty="0">
                          <a:solidFill>
                            <a:schemeClr val="dk1"/>
                          </a:solidFill>
                          <a:latin typeface="+mn-lt"/>
                          <a:ea typeface="+mn-ea"/>
                          <a:cs typeface="+mn-cs"/>
                        </a:rPr>
                        <a:t>Best dev result at n= 11</a:t>
                      </a:r>
                      <a:endParaRPr lang="en-US" sz="1400" i="1" dirty="0"/>
                    </a:p>
                  </a:txBody>
                  <a:tcPr/>
                </a:tc>
                <a:tc>
                  <a:txBody>
                    <a:bodyPr/>
                    <a:lstStyle/>
                    <a:p>
                      <a:r>
                        <a:rPr lang="en-US" sz="1400" i="1" kern="1200" dirty="0">
                          <a:solidFill>
                            <a:schemeClr val="dk1"/>
                          </a:solidFill>
                          <a:latin typeface="+mn-lt"/>
                          <a:ea typeface="+mn-ea"/>
                          <a:cs typeface="+mn-cs"/>
                        </a:rPr>
                        <a:t>Best training result at n= 49</a:t>
                      </a:r>
                    </a:p>
                    <a:p>
                      <a:r>
                        <a:rPr lang="en-US" sz="1400" i="1" kern="1200" dirty="0">
                          <a:solidFill>
                            <a:schemeClr val="dk1"/>
                          </a:solidFill>
                          <a:latin typeface="+mn-lt"/>
                          <a:ea typeface="+mn-ea"/>
                          <a:cs typeface="+mn-cs"/>
                        </a:rPr>
                        <a:t>Best dev result at n= 11</a:t>
                      </a:r>
                      <a:endParaRPr lang="en-US" sz="1400" i="1" dirty="0"/>
                    </a:p>
                  </a:txBody>
                  <a:tcPr/>
                </a:tc>
                <a:tc>
                  <a:txBody>
                    <a:bodyPr/>
                    <a:lstStyle/>
                    <a:p>
                      <a:endParaRPr lang="en-US" i="1" dirty="0"/>
                    </a:p>
                  </a:txBody>
                  <a:tcPr/>
                </a:tc>
                <a:extLst>
                  <a:ext uri="{0D108BD9-81ED-4DB2-BD59-A6C34878D82A}">
                    <a16:rowId xmlns:a16="http://schemas.microsoft.com/office/drawing/2014/main" val="3417605286"/>
                  </a:ext>
                </a:extLst>
              </a:tr>
            </a:tbl>
          </a:graphicData>
        </a:graphic>
      </p:graphicFrame>
      <p:sp>
        <p:nvSpPr>
          <p:cNvPr id="7" name="Title 1">
            <a:extLst>
              <a:ext uri="{FF2B5EF4-FFF2-40B4-BE49-F238E27FC236}">
                <a16:creationId xmlns:a16="http://schemas.microsoft.com/office/drawing/2014/main" id="{106D50EF-CF20-44D8-B6B9-7E7A39F4C847}"/>
              </a:ext>
            </a:extLst>
          </p:cNvPr>
          <p:cNvSpPr txBox="1">
            <a:spLocks/>
          </p:cNvSpPr>
          <p:nvPr/>
        </p:nvSpPr>
        <p:spPr>
          <a:xfrm>
            <a:off x="593725" y="4534369"/>
            <a:ext cx="8229600" cy="1143000"/>
          </a:xfrm>
          <a:prstGeom prst="rect">
            <a:avLst/>
          </a:prstGeom>
        </p:spPr>
        <p:txBody>
          <a:bodyPr/>
          <a:lstStyle>
            <a:lvl1pPr algn="l" rtl="0" eaLnBrk="1" fontAlgn="base" hangingPunct="1">
              <a:spcBef>
                <a:spcPct val="0"/>
              </a:spcBef>
              <a:spcAft>
                <a:spcPct val="0"/>
              </a:spcAft>
              <a:defRPr sz="2400" b="1">
                <a:solidFill>
                  <a:srgbClr val="892034"/>
                </a:solidFill>
                <a:latin typeface="+mj-lt"/>
                <a:ea typeface="+mj-ea"/>
                <a:cs typeface="+mj-cs"/>
              </a:defRPr>
            </a:lvl1pPr>
            <a:lvl2pPr algn="ctr" rtl="0" eaLnBrk="1" fontAlgn="base" hangingPunct="1">
              <a:spcBef>
                <a:spcPct val="0"/>
              </a:spcBef>
              <a:spcAft>
                <a:spcPct val="0"/>
              </a:spcAft>
              <a:defRPr sz="2400" b="1">
                <a:solidFill>
                  <a:schemeClr val="tx1"/>
                </a:solidFill>
                <a:latin typeface="Arial" charset="0"/>
              </a:defRPr>
            </a:lvl2pPr>
            <a:lvl3pPr algn="ctr" rtl="0" eaLnBrk="1" fontAlgn="base" hangingPunct="1">
              <a:spcBef>
                <a:spcPct val="0"/>
              </a:spcBef>
              <a:spcAft>
                <a:spcPct val="0"/>
              </a:spcAft>
              <a:defRPr sz="2400" b="1">
                <a:solidFill>
                  <a:schemeClr val="tx1"/>
                </a:solidFill>
                <a:latin typeface="Arial" charset="0"/>
              </a:defRPr>
            </a:lvl3pPr>
            <a:lvl4pPr algn="ctr" rtl="0" eaLnBrk="1" fontAlgn="base" hangingPunct="1">
              <a:spcBef>
                <a:spcPct val="0"/>
              </a:spcBef>
              <a:spcAft>
                <a:spcPct val="0"/>
              </a:spcAft>
              <a:defRPr sz="2400" b="1">
                <a:solidFill>
                  <a:schemeClr val="tx1"/>
                </a:solidFill>
                <a:latin typeface="Arial" charset="0"/>
              </a:defRPr>
            </a:lvl4pPr>
            <a:lvl5pPr algn="ctr" rtl="0" eaLnBrk="1" fontAlgn="base" hangingPunct="1">
              <a:spcBef>
                <a:spcPct val="0"/>
              </a:spcBef>
              <a:spcAft>
                <a:spcPct val="0"/>
              </a:spcAft>
              <a:defRPr sz="2400" b="1">
                <a:solidFill>
                  <a:schemeClr val="tx1"/>
                </a:solidFill>
                <a:latin typeface="Arial" charset="0"/>
              </a:defRPr>
            </a:lvl5pPr>
            <a:lvl6pPr marL="457200" algn="ctr" rtl="0" eaLnBrk="1" fontAlgn="base" hangingPunct="1">
              <a:spcBef>
                <a:spcPct val="0"/>
              </a:spcBef>
              <a:spcAft>
                <a:spcPct val="0"/>
              </a:spcAft>
              <a:defRPr sz="2400" b="1">
                <a:solidFill>
                  <a:schemeClr val="tx1"/>
                </a:solidFill>
                <a:latin typeface="Arial" charset="0"/>
              </a:defRPr>
            </a:lvl6pPr>
            <a:lvl7pPr marL="914400" algn="ctr" rtl="0" eaLnBrk="1" fontAlgn="base" hangingPunct="1">
              <a:spcBef>
                <a:spcPct val="0"/>
              </a:spcBef>
              <a:spcAft>
                <a:spcPct val="0"/>
              </a:spcAft>
              <a:defRPr sz="2400" b="1">
                <a:solidFill>
                  <a:schemeClr val="tx1"/>
                </a:solidFill>
                <a:latin typeface="Arial" charset="0"/>
              </a:defRPr>
            </a:lvl7pPr>
            <a:lvl8pPr marL="1371600" algn="ctr" rtl="0" eaLnBrk="1" fontAlgn="base" hangingPunct="1">
              <a:spcBef>
                <a:spcPct val="0"/>
              </a:spcBef>
              <a:spcAft>
                <a:spcPct val="0"/>
              </a:spcAft>
              <a:defRPr sz="2400" b="1">
                <a:solidFill>
                  <a:schemeClr val="tx1"/>
                </a:solidFill>
                <a:latin typeface="Arial" charset="0"/>
              </a:defRPr>
            </a:lvl8pPr>
            <a:lvl9pPr marL="1828800" algn="ctr" rtl="0" eaLnBrk="1" fontAlgn="base" hangingPunct="1">
              <a:spcBef>
                <a:spcPct val="0"/>
              </a:spcBef>
              <a:spcAft>
                <a:spcPct val="0"/>
              </a:spcAft>
              <a:defRPr sz="2400" b="1">
                <a:solidFill>
                  <a:schemeClr val="tx1"/>
                </a:solidFill>
                <a:latin typeface="Arial" charset="0"/>
              </a:defRPr>
            </a:lvl9pPr>
          </a:lstStyle>
          <a:p>
            <a:r>
              <a:rPr lang="en-US" sz="1800" kern="0" dirty="0">
                <a:latin typeface="+mn-lt"/>
              </a:rPr>
              <a:t>The KNN method was fractionally better than the RNF, and RNF has a randomness factor. But RNF was significantly better than the KNN on the training data. Therefore, I chose to use the RNF algorithm on the evaluation data.</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DFE2A-E6F4-461B-B251-FB8E832FABA8}"/>
              </a:ext>
            </a:extLst>
          </p:cNvPr>
          <p:cNvSpPr>
            <a:spLocks noGrp="1"/>
          </p:cNvSpPr>
          <p:nvPr>
            <p:ph type="title"/>
          </p:nvPr>
        </p:nvSpPr>
        <p:spPr/>
        <p:txBody>
          <a:bodyPr/>
          <a:lstStyle/>
          <a:p>
            <a:r>
              <a:rPr lang="en-US" dirty="0"/>
              <a:t>Current Status</a:t>
            </a:r>
          </a:p>
        </p:txBody>
      </p:sp>
      <p:sp>
        <p:nvSpPr>
          <p:cNvPr id="3" name="Content Placeholder 2">
            <a:extLst>
              <a:ext uri="{FF2B5EF4-FFF2-40B4-BE49-F238E27FC236}">
                <a16:creationId xmlns:a16="http://schemas.microsoft.com/office/drawing/2014/main" id="{9C968381-9E6F-4ECF-BAF4-FDF66B2D0E8E}"/>
              </a:ext>
            </a:extLst>
          </p:cNvPr>
          <p:cNvSpPr>
            <a:spLocks noGrp="1"/>
          </p:cNvSpPr>
          <p:nvPr>
            <p:ph idx="1"/>
          </p:nvPr>
        </p:nvSpPr>
        <p:spPr/>
        <p:txBody>
          <a:bodyPr/>
          <a:lstStyle/>
          <a:p>
            <a:r>
              <a:rPr lang="en-US" dirty="0"/>
              <a:t>The event detection method I used for training </a:t>
            </a:r>
            <a:r>
              <a:rPr lang="en-US" b="1" dirty="0"/>
              <a:t>does not work well </a:t>
            </a:r>
            <a:r>
              <a:rPr lang="en-US" dirty="0"/>
              <a:t>on the eval data</a:t>
            </a:r>
          </a:p>
          <a:p>
            <a:pPr lvl="1"/>
            <a:r>
              <a:rPr lang="en-US" dirty="0"/>
              <a:t>To correct, I applied a low-pass filter</a:t>
            </a:r>
          </a:p>
          <a:p>
            <a:pPr lvl="1"/>
            <a:r>
              <a:rPr lang="en-US" dirty="0"/>
              <a:t>Tested several increments to the activation threshold</a:t>
            </a:r>
          </a:p>
          <a:p>
            <a:pPr lvl="1"/>
            <a:r>
              <a:rPr lang="en-US" dirty="0"/>
              <a:t>These improved the results somewhat, but not enough</a:t>
            </a:r>
          </a:p>
          <a:p>
            <a:pPr lvl="1"/>
            <a:r>
              <a:rPr lang="en-US" dirty="0"/>
              <a:t>Most files would be missing an event or two, and a few files would have multiple times more</a:t>
            </a:r>
          </a:p>
          <a:p>
            <a:pPr lvl="1"/>
            <a:r>
              <a:rPr lang="en-US" dirty="0"/>
              <a:t>Basically, I need to widen the window as instructed</a:t>
            </a:r>
          </a:p>
          <a:p>
            <a:r>
              <a:rPr lang="en-US" dirty="0"/>
              <a:t>MLP not run yet</a:t>
            </a:r>
          </a:p>
          <a:p>
            <a:r>
              <a:rPr lang="en-US" dirty="0"/>
              <a:t>Need to save results in specified HYP format</a:t>
            </a:r>
          </a:p>
        </p:txBody>
      </p:sp>
    </p:spTree>
    <p:extLst>
      <p:ext uri="{BB962C8B-B14F-4D97-AF65-F5344CB8AC3E}">
        <p14:creationId xmlns:p14="http://schemas.microsoft.com/office/powerpoint/2010/main" val="2095952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2837E-7D99-4F7E-BA4C-0F0DEB80E8C7}"/>
              </a:ext>
            </a:extLst>
          </p:cNvPr>
          <p:cNvSpPr>
            <a:spLocks noGrp="1"/>
          </p:cNvSpPr>
          <p:nvPr>
            <p:ph type="title"/>
          </p:nvPr>
        </p:nvSpPr>
        <p:spPr/>
        <p:txBody>
          <a:bodyPr/>
          <a:lstStyle/>
          <a:p>
            <a:r>
              <a:rPr lang="en-US" dirty="0"/>
              <a:t>A Very Important Lesson</a:t>
            </a:r>
          </a:p>
        </p:txBody>
      </p:sp>
      <p:pic>
        <p:nvPicPr>
          <p:cNvPr id="2052" name="Picture 4" descr="Listen to The Professor Meme Hat Deco Embroidered Iron on Sew on Patch :  Amazon.in: Home &amp; Kitchen">
            <a:extLst>
              <a:ext uri="{FF2B5EF4-FFF2-40B4-BE49-F238E27FC236}">
                <a16:creationId xmlns:a16="http://schemas.microsoft.com/office/drawing/2014/main" id="{63CDFBA8-4122-41A1-8F5B-8D21088A973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09018" y="1600200"/>
            <a:ext cx="4525963" cy="452596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2837E-7D99-4F7E-BA4C-0F0DEB80E8C7}"/>
              </a:ext>
            </a:extLst>
          </p:cNvPr>
          <p:cNvSpPr>
            <a:spLocks noGrp="1"/>
          </p:cNvSpPr>
          <p:nvPr>
            <p:ph type="title"/>
          </p:nvPr>
        </p:nvSpPr>
        <p:spPr/>
        <p:txBody>
          <a:bodyPr/>
          <a:lstStyle/>
          <a:p>
            <a:r>
              <a:rPr lang="en-US" dirty="0"/>
              <a:t>Because if you DON’T…</a:t>
            </a:r>
          </a:p>
        </p:txBody>
      </p:sp>
      <p:pic>
        <p:nvPicPr>
          <p:cNvPr id="5122" name="Picture 2" descr="You Shall Not Pass!!! | Know Your Meme">
            <a:extLst>
              <a:ext uri="{FF2B5EF4-FFF2-40B4-BE49-F238E27FC236}">
                <a16:creationId xmlns:a16="http://schemas.microsoft.com/office/drawing/2014/main" id="{F3CF0B51-EB46-45BA-95F7-06E26BAE1EB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43461" y="1879200"/>
            <a:ext cx="6927670" cy="3895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49534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DFE2A-E6F4-461B-B251-FB8E832FABA8}"/>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9C968381-9E6F-4ECF-BAF4-FDF66B2D0E8E}"/>
              </a:ext>
            </a:extLst>
          </p:cNvPr>
          <p:cNvSpPr>
            <a:spLocks noGrp="1"/>
          </p:cNvSpPr>
          <p:nvPr>
            <p:ph idx="1"/>
          </p:nvPr>
        </p:nvSpPr>
        <p:spPr/>
        <p:txBody>
          <a:bodyPr/>
          <a:lstStyle/>
          <a:p>
            <a:r>
              <a:rPr lang="en-US" dirty="0"/>
              <a:t>Parameterize and widen the event detection window</a:t>
            </a:r>
          </a:p>
          <a:p>
            <a:r>
              <a:rPr lang="en-US" dirty="0"/>
              <a:t>Wire in the MLP implementation from HW 13</a:t>
            </a:r>
          </a:p>
          <a:p>
            <a:r>
              <a:rPr lang="en-US" dirty="0"/>
              <a:t>Save results in specified HYP format</a:t>
            </a:r>
          </a:p>
          <a:p>
            <a:r>
              <a:rPr lang="en-US" dirty="0"/>
              <a:t>Run scoring app on evaluation results</a:t>
            </a:r>
          </a:p>
          <a:p>
            <a:r>
              <a:rPr lang="en-US" dirty="0"/>
              <a:t>Turn in document</a:t>
            </a:r>
          </a:p>
          <a:p>
            <a:r>
              <a:rPr lang="en-US" dirty="0"/>
              <a:t>Sleep until at least June</a:t>
            </a:r>
          </a:p>
        </p:txBody>
      </p:sp>
    </p:spTree>
    <p:extLst>
      <p:ext uri="{BB962C8B-B14F-4D97-AF65-F5344CB8AC3E}">
        <p14:creationId xmlns:p14="http://schemas.microsoft.com/office/powerpoint/2010/main" val="3534417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70" name="Rectangle 26"/>
          <p:cNvSpPr>
            <a:spLocks noChangeArrowheads="1"/>
          </p:cNvSpPr>
          <p:nvPr/>
        </p:nvSpPr>
        <p:spPr bwMode="auto">
          <a:xfrm>
            <a:off x="237646" y="2313741"/>
            <a:ext cx="4762500" cy="625403"/>
          </a:xfrm>
          <a:prstGeom prst="rect">
            <a:avLst/>
          </a:prstGeom>
          <a:noFill/>
          <a:ln w="9525">
            <a:noFill/>
            <a:miter lim="800000"/>
            <a:headEnd/>
            <a:tailEnd/>
          </a:ln>
        </p:spPr>
        <p:txBody>
          <a:bodyPr lIns="0" tIns="0" rIns="0" bIns="0"/>
          <a:lstStyle/>
          <a:p>
            <a:pPr marL="176213" indent="-176213">
              <a:spcAft>
                <a:spcPts val="0"/>
              </a:spcAft>
              <a:buFontTx/>
              <a:buChar char="•"/>
            </a:pPr>
            <a:endParaRPr lang="en-US" sz="1800" b="1" dirty="0">
              <a:solidFill>
                <a:schemeClr val="bg1"/>
              </a:solidFill>
            </a:endParaRPr>
          </a:p>
        </p:txBody>
      </p:sp>
      <p:sp>
        <p:nvSpPr>
          <p:cNvPr id="129055" name="Rectangle 31"/>
          <p:cNvSpPr>
            <a:spLocks noChangeArrowheads="1"/>
          </p:cNvSpPr>
          <p:nvPr/>
        </p:nvSpPr>
        <p:spPr bwMode="auto">
          <a:xfrm>
            <a:off x="237646" y="3181853"/>
            <a:ext cx="8686800" cy="3282742"/>
          </a:xfrm>
          <a:prstGeom prst="rect">
            <a:avLst/>
          </a:prstGeom>
          <a:noFill/>
          <a:ln w="9525">
            <a:noFill/>
            <a:miter lim="800000"/>
            <a:headEnd/>
            <a:tailEnd/>
          </a:ln>
        </p:spPr>
        <p:txBody>
          <a:bodyPr lIns="0" tIns="0" rIns="0" bIns="0"/>
          <a:lstStyle/>
          <a:p>
            <a:pPr marL="176213" indent="-176213">
              <a:spcAft>
                <a:spcPts val="1200"/>
              </a:spcAft>
              <a:buFontTx/>
              <a:buChar char="•"/>
            </a:pPr>
            <a:endParaRPr lang="en-US" sz="1800" b="1" dirty="0">
              <a:solidFill>
                <a:schemeClr val="accent1"/>
              </a:solidFill>
            </a:endParaRPr>
          </a:p>
        </p:txBody>
      </p:sp>
      <p:sp>
        <p:nvSpPr>
          <p:cNvPr id="7" name="Title 6">
            <a:extLst>
              <a:ext uri="{FF2B5EF4-FFF2-40B4-BE49-F238E27FC236}">
                <a16:creationId xmlns:a16="http://schemas.microsoft.com/office/drawing/2014/main" id="{D745BF50-F257-41E0-9CB6-49845CB64674}"/>
              </a:ext>
            </a:extLst>
          </p:cNvPr>
          <p:cNvSpPr>
            <a:spLocks noGrp="1"/>
          </p:cNvSpPr>
          <p:nvPr>
            <p:ph type="title"/>
          </p:nvPr>
        </p:nvSpPr>
        <p:spPr/>
        <p:txBody>
          <a:bodyPr/>
          <a:lstStyle/>
          <a:p>
            <a:pPr algn="l"/>
            <a:r>
              <a:rPr lang="en-US" b="1" dirty="0">
                <a:solidFill>
                  <a:schemeClr val="accent2"/>
                </a:solidFill>
              </a:rPr>
              <a:t>Project Overview</a:t>
            </a:r>
            <a:endParaRPr lang="en-US" dirty="0"/>
          </a:p>
        </p:txBody>
      </p:sp>
      <p:sp>
        <p:nvSpPr>
          <p:cNvPr id="8" name="Content Placeholder 7">
            <a:extLst>
              <a:ext uri="{FF2B5EF4-FFF2-40B4-BE49-F238E27FC236}">
                <a16:creationId xmlns:a16="http://schemas.microsoft.com/office/drawing/2014/main" id="{C59C6812-ACA3-4166-A2A8-66C96D238B47}"/>
              </a:ext>
            </a:extLst>
          </p:cNvPr>
          <p:cNvSpPr>
            <a:spLocks noGrp="1"/>
          </p:cNvSpPr>
          <p:nvPr>
            <p:ph idx="1"/>
          </p:nvPr>
        </p:nvSpPr>
        <p:spPr/>
        <p:txBody>
          <a:bodyPr/>
          <a:lstStyle/>
          <a:p>
            <a:pPr marL="176213" marR="0" lvl="0" indent="-176213" defTabSz="914400" rtl="0" eaLnBrk="1" fontAlgn="auto" latinLnBrk="0" hangingPunct="1">
              <a:lnSpc>
                <a:spcPct val="100000"/>
              </a:lnSpc>
              <a:spcBef>
                <a:spcPts val="1200"/>
              </a:spcBef>
              <a:spcAft>
                <a:spcPts val="600"/>
              </a:spcAft>
              <a:buClrTx/>
              <a:buSzTx/>
              <a:buFont typeface="Arial" pitchFamily="34" charset="0"/>
              <a:buChar char="•"/>
              <a:tabLst/>
              <a:defRPr/>
            </a:pPr>
            <a:r>
              <a:rPr kumimoji="0" lang="en-US" sz="2400" b="1" u="none" strike="noStrike" kern="1200" cap="none" spc="0" normalizeH="0" baseline="0" noProof="0" dirty="0">
                <a:ln>
                  <a:noFill/>
                </a:ln>
                <a:solidFill>
                  <a:schemeClr val="accent1"/>
                </a:solidFill>
                <a:effectLst/>
                <a:uLnTx/>
                <a:uFillTx/>
                <a:latin typeface="Arial" panose="020B0604020202020204" pitchFamily="34" charset="0"/>
                <a:cs typeface="Arial" panose="020B0604020202020204" pitchFamily="34" charset="0"/>
              </a:rPr>
              <a:t>Objectives:</a:t>
            </a:r>
          </a:p>
          <a:p>
            <a:pPr marL="576263" lvl="1" indent="-176213" fontAlgn="auto">
              <a:spcAft>
                <a:spcPts val="0"/>
              </a:spcAft>
              <a:defRPr/>
            </a:pPr>
            <a:r>
              <a:rPr lang="en-US" b="1" dirty="0">
                <a:solidFill>
                  <a:srgbClr val="892034"/>
                </a:solidFill>
                <a:latin typeface="Arial" panose="020B0604020202020204" pitchFamily="34" charset="0"/>
                <a:cs typeface="Arial" panose="020B0604020202020204" pitchFamily="34" charset="0"/>
              </a:rPr>
              <a:t>Project Overview</a:t>
            </a:r>
          </a:p>
          <a:p>
            <a:pPr marL="576263" lvl="1" indent="-176213" fontAlgn="auto">
              <a:spcAft>
                <a:spcPts val="0"/>
              </a:spcAft>
              <a:defRPr/>
            </a:pPr>
            <a:r>
              <a:rPr lang="en-US" b="1" dirty="0">
                <a:solidFill>
                  <a:srgbClr val="892034"/>
                </a:solidFill>
                <a:latin typeface="Arial" panose="020B0604020202020204" pitchFamily="34" charset="0"/>
                <a:cs typeface="Arial" panose="020B0604020202020204" pitchFamily="34" charset="0"/>
              </a:rPr>
              <a:t>Challenges</a:t>
            </a:r>
          </a:p>
          <a:p>
            <a:pPr marL="576263" lvl="1" indent="-176213" fontAlgn="auto">
              <a:spcAft>
                <a:spcPts val="0"/>
              </a:spcAft>
              <a:defRPr/>
            </a:pPr>
            <a:r>
              <a:rPr lang="en-US" b="1" dirty="0">
                <a:solidFill>
                  <a:srgbClr val="892034"/>
                </a:solidFill>
                <a:latin typeface="Arial" panose="020B0604020202020204" pitchFamily="34" charset="0"/>
                <a:cs typeface="Arial" panose="020B0604020202020204" pitchFamily="34" charset="0"/>
              </a:rPr>
              <a:t>Approach</a:t>
            </a:r>
          </a:p>
          <a:p>
            <a:pPr marL="576263" lvl="1" indent="-176213" fontAlgn="auto">
              <a:spcAft>
                <a:spcPts val="0"/>
              </a:spcAft>
              <a:defRPr/>
            </a:pPr>
            <a:r>
              <a:rPr lang="en-US" b="1" dirty="0">
                <a:solidFill>
                  <a:srgbClr val="892034"/>
                </a:solidFill>
                <a:latin typeface="Arial" panose="020B0604020202020204" pitchFamily="34" charset="0"/>
                <a:cs typeface="Arial" panose="020B0604020202020204" pitchFamily="34" charset="0"/>
              </a:rPr>
              <a:t>Initial Results</a:t>
            </a:r>
          </a:p>
          <a:p>
            <a:pPr marL="576263" lvl="1" indent="-176213" fontAlgn="auto">
              <a:spcAft>
                <a:spcPts val="0"/>
              </a:spcAft>
              <a:defRPr/>
            </a:pPr>
            <a:r>
              <a:rPr lang="en-US" b="1" dirty="0">
                <a:solidFill>
                  <a:srgbClr val="892034"/>
                </a:solidFill>
                <a:latin typeface="Arial" panose="020B0604020202020204" pitchFamily="34" charset="0"/>
                <a:cs typeface="Arial" panose="020B0604020202020204" pitchFamily="34" charset="0"/>
              </a:rPr>
              <a:t>Current State</a:t>
            </a:r>
          </a:p>
          <a:p>
            <a:pPr marL="576263" lvl="1" indent="-176213" fontAlgn="auto">
              <a:spcAft>
                <a:spcPts val="0"/>
              </a:spcAft>
              <a:defRPr/>
            </a:pPr>
            <a:r>
              <a:rPr lang="en-US" b="1" dirty="0">
                <a:solidFill>
                  <a:srgbClr val="892034"/>
                </a:solidFill>
                <a:latin typeface="Arial" panose="020B0604020202020204" pitchFamily="34" charset="0"/>
                <a:cs typeface="Arial" panose="020B0604020202020204" pitchFamily="34" charset="0"/>
              </a:rPr>
              <a:t>Next Steps</a:t>
            </a:r>
          </a:p>
          <a:p>
            <a:pPr marL="176213" marR="0" lvl="0" indent="-176213" defTabSz="914400" rtl="0" eaLnBrk="1" fontAlgn="auto" latinLnBrk="0" hangingPunct="1">
              <a:lnSpc>
                <a:spcPct val="100000"/>
              </a:lnSpc>
              <a:spcBef>
                <a:spcPts val="1200"/>
              </a:spcBef>
              <a:spcAft>
                <a:spcPts val="600"/>
              </a:spcAft>
              <a:buClrTx/>
              <a:buSzTx/>
              <a:buFont typeface="Arial" pitchFamily="34" charset="0"/>
              <a:buChar char="•"/>
              <a:tabLst/>
              <a:defRPr/>
            </a:pPr>
            <a:r>
              <a:rPr kumimoji="0" lang="en-US" sz="2400" b="1" u="none" strike="noStrike" kern="1200" cap="none" spc="0" normalizeH="0" baseline="0" noProof="0" dirty="0">
                <a:ln>
                  <a:noFill/>
                </a:ln>
                <a:solidFill>
                  <a:schemeClr val="accent1"/>
                </a:solidFill>
                <a:effectLst/>
                <a:uLnTx/>
                <a:uFillTx/>
                <a:latin typeface="Arial" panose="020B0604020202020204" pitchFamily="34" charset="0"/>
                <a:cs typeface="Arial" panose="020B0604020202020204" pitchFamily="34" charset="0"/>
              </a:rPr>
              <a:t>Resources:</a:t>
            </a:r>
          </a:p>
          <a:p>
            <a:pPr marL="573088" lvl="1" fontAlgn="auto">
              <a:spcBef>
                <a:spcPts val="0"/>
              </a:spcBef>
              <a:spcAft>
                <a:spcPts val="0"/>
              </a:spcAft>
              <a:defRPr/>
            </a:pPr>
            <a:r>
              <a:rPr lang="en-US" b="1" dirty="0">
                <a:solidFill>
                  <a:srgbClr val="892034"/>
                </a:solidFill>
                <a:latin typeface="Arial" panose="020B0604020202020204" pitchFamily="34" charset="0"/>
                <a:cs typeface="Arial" panose="020B0604020202020204" pitchFamily="34" charset="0"/>
              </a:rPr>
              <a:t>Development Tools</a:t>
            </a:r>
          </a:p>
          <a:p>
            <a:pPr marL="573088" lvl="1" fontAlgn="auto">
              <a:spcBef>
                <a:spcPts val="0"/>
              </a:spcBef>
              <a:spcAft>
                <a:spcPts val="0"/>
              </a:spcAft>
              <a:defRPr/>
            </a:pPr>
            <a:r>
              <a:rPr lang="en-US" b="1" dirty="0">
                <a:solidFill>
                  <a:srgbClr val="892034"/>
                </a:solidFill>
                <a:latin typeface="Arial" panose="020B0604020202020204" pitchFamily="34" charset="0"/>
                <a:cs typeface="Arial" panose="020B0604020202020204" pitchFamily="34" charset="0"/>
              </a:rPr>
              <a:t>Helpful Articles</a:t>
            </a:r>
            <a:endParaRPr kumimoji="0" lang="en-US" sz="2400" b="1" u="none" strike="noStrike" kern="1200" cap="none" spc="0" normalizeH="0" baseline="0" noProof="0" dirty="0">
              <a:ln>
                <a:noFill/>
              </a:ln>
              <a:solidFill>
                <a:srgbClr val="004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8984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70" name="Rectangle 26"/>
          <p:cNvSpPr>
            <a:spLocks noChangeArrowheads="1"/>
          </p:cNvSpPr>
          <p:nvPr/>
        </p:nvSpPr>
        <p:spPr bwMode="auto">
          <a:xfrm>
            <a:off x="237646" y="2313741"/>
            <a:ext cx="4762500" cy="625403"/>
          </a:xfrm>
          <a:prstGeom prst="rect">
            <a:avLst/>
          </a:prstGeom>
          <a:noFill/>
          <a:ln w="9525">
            <a:noFill/>
            <a:miter lim="800000"/>
            <a:headEnd/>
            <a:tailEnd/>
          </a:ln>
        </p:spPr>
        <p:txBody>
          <a:bodyPr lIns="0" tIns="0" rIns="0" bIns="0"/>
          <a:lstStyle/>
          <a:p>
            <a:pPr marL="176213" indent="-176213">
              <a:spcAft>
                <a:spcPts val="0"/>
              </a:spcAft>
              <a:buFontTx/>
              <a:buChar char="•"/>
            </a:pPr>
            <a:endParaRPr lang="en-US" sz="1800" b="1" dirty="0">
              <a:solidFill>
                <a:schemeClr val="bg1"/>
              </a:solidFill>
            </a:endParaRPr>
          </a:p>
        </p:txBody>
      </p:sp>
      <p:sp>
        <p:nvSpPr>
          <p:cNvPr id="129055" name="Rectangle 31"/>
          <p:cNvSpPr>
            <a:spLocks noChangeArrowheads="1"/>
          </p:cNvSpPr>
          <p:nvPr/>
        </p:nvSpPr>
        <p:spPr bwMode="auto">
          <a:xfrm>
            <a:off x="237646" y="3181853"/>
            <a:ext cx="8686800" cy="3282742"/>
          </a:xfrm>
          <a:prstGeom prst="rect">
            <a:avLst/>
          </a:prstGeom>
          <a:noFill/>
          <a:ln w="9525">
            <a:noFill/>
            <a:miter lim="800000"/>
            <a:headEnd/>
            <a:tailEnd/>
          </a:ln>
        </p:spPr>
        <p:txBody>
          <a:bodyPr lIns="0" tIns="0" rIns="0" bIns="0"/>
          <a:lstStyle/>
          <a:p>
            <a:pPr marL="176213" indent="-176213">
              <a:spcAft>
                <a:spcPts val="1200"/>
              </a:spcAft>
              <a:buFontTx/>
              <a:buChar char="•"/>
            </a:pPr>
            <a:endParaRPr lang="en-US" sz="1800" b="1" dirty="0">
              <a:solidFill>
                <a:schemeClr val="accent1"/>
              </a:solidFill>
            </a:endParaRPr>
          </a:p>
        </p:txBody>
      </p:sp>
      <p:sp>
        <p:nvSpPr>
          <p:cNvPr id="7" name="Title 6">
            <a:extLst>
              <a:ext uri="{FF2B5EF4-FFF2-40B4-BE49-F238E27FC236}">
                <a16:creationId xmlns:a16="http://schemas.microsoft.com/office/drawing/2014/main" id="{D745BF50-F257-41E0-9CB6-49845CB64674}"/>
              </a:ext>
            </a:extLst>
          </p:cNvPr>
          <p:cNvSpPr>
            <a:spLocks noGrp="1"/>
          </p:cNvSpPr>
          <p:nvPr>
            <p:ph type="title"/>
          </p:nvPr>
        </p:nvSpPr>
        <p:spPr>
          <a:xfrm>
            <a:off x="456280" y="57149"/>
            <a:ext cx="8229600" cy="1143000"/>
          </a:xfrm>
        </p:spPr>
        <p:txBody>
          <a:bodyPr/>
          <a:lstStyle/>
          <a:p>
            <a:pPr algn="l"/>
            <a:r>
              <a:rPr lang="en-US" b="1" dirty="0">
                <a:solidFill>
                  <a:schemeClr val="accent2"/>
                </a:solidFill>
              </a:rPr>
              <a:t>Project Overview</a:t>
            </a:r>
            <a:endParaRPr lang="en-US" dirty="0"/>
          </a:p>
        </p:txBody>
      </p:sp>
      <p:sp>
        <p:nvSpPr>
          <p:cNvPr id="8" name="Content Placeholder 7">
            <a:extLst>
              <a:ext uri="{FF2B5EF4-FFF2-40B4-BE49-F238E27FC236}">
                <a16:creationId xmlns:a16="http://schemas.microsoft.com/office/drawing/2014/main" id="{C59C6812-ACA3-4166-A2A8-66C96D238B47}"/>
              </a:ext>
            </a:extLst>
          </p:cNvPr>
          <p:cNvSpPr>
            <a:spLocks noGrp="1"/>
          </p:cNvSpPr>
          <p:nvPr>
            <p:ph sz="half" idx="1"/>
          </p:nvPr>
        </p:nvSpPr>
        <p:spPr/>
        <p:txBody>
          <a:bodyPr/>
          <a:lstStyle/>
          <a:p>
            <a:pPr marL="176213" indent="-176213">
              <a:spcAft>
                <a:spcPts val="600"/>
              </a:spcAft>
              <a:buFontTx/>
              <a:buChar char="•"/>
            </a:pPr>
            <a:r>
              <a:rPr lang="en-US" sz="1800" b="1" dirty="0">
                <a:solidFill>
                  <a:schemeClr val="bg1"/>
                </a:solidFill>
              </a:rPr>
              <a:t>Time sequence data</a:t>
            </a:r>
          </a:p>
          <a:p>
            <a:pPr marL="176213" indent="-176213">
              <a:spcAft>
                <a:spcPts val="600"/>
              </a:spcAft>
              <a:buFontTx/>
              <a:buChar char="•"/>
            </a:pPr>
            <a:r>
              <a:rPr lang="en-US" sz="1800" b="1" dirty="0">
                <a:solidFill>
                  <a:schemeClr val="bg1"/>
                </a:solidFill>
              </a:rPr>
              <a:t>5 classes, 0-5</a:t>
            </a:r>
          </a:p>
          <a:p>
            <a:pPr marL="576263" lvl="1" indent="-176213">
              <a:spcAft>
                <a:spcPts val="600"/>
              </a:spcAft>
              <a:buFontTx/>
              <a:buChar char="•"/>
            </a:pPr>
            <a:r>
              <a:rPr lang="en-US" sz="1400" b="1" dirty="0">
                <a:solidFill>
                  <a:schemeClr val="bg1"/>
                </a:solidFill>
              </a:rPr>
              <a:t>Class 0 is background noise</a:t>
            </a:r>
          </a:p>
          <a:p>
            <a:pPr marL="176213" indent="-176213">
              <a:spcAft>
                <a:spcPts val="600"/>
              </a:spcAft>
              <a:buFontTx/>
              <a:buChar char="•"/>
            </a:pPr>
            <a:r>
              <a:rPr lang="en-US" sz="1800" b="1" dirty="0">
                <a:solidFill>
                  <a:schemeClr val="bg1"/>
                </a:solidFill>
              </a:rPr>
              <a:t>Visual inspection - What is this data?</a:t>
            </a:r>
          </a:p>
          <a:p>
            <a:pPr marL="633413" lvl="1" indent="-176213">
              <a:spcAft>
                <a:spcPts val="600"/>
              </a:spcAft>
              <a:buFontTx/>
              <a:buChar char="•"/>
            </a:pPr>
            <a:r>
              <a:rPr lang="en-US" sz="1600" b="1" dirty="0">
                <a:solidFill>
                  <a:schemeClr val="bg1"/>
                </a:solidFill>
              </a:rPr>
              <a:t>Low grade noisy data </a:t>
            </a:r>
          </a:p>
          <a:p>
            <a:pPr marL="633413" lvl="1" indent="-176213">
              <a:spcAft>
                <a:spcPts val="600"/>
              </a:spcAft>
              <a:buFontTx/>
              <a:buChar char="•"/>
            </a:pPr>
            <a:r>
              <a:rPr lang="en-US" sz="1600" b="1" dirty="0">
                <a:solidFill>
                  <a:schemeClr val="bg1"/>
                </a:solidFill>
              </a:rPr>
              <a:t>Noticeable spikes</a:t>
            </a:r>
          </a:p>
          <a:p>
            <a:pPr marL="633413" lvl="1" indent="-176213">
              <a:spcAft>
                <a:spcPts val="600"/>
              </a:spcAft>
              <a:buFontTx/>
              <a:buChar char="•"/>
            </a:pPr>
            <a:r>
              <a:rPr lang="en-US" sz="1600" b="1" dirty="0">
                <a:solidFill>
                  <a:schemeClr val="bg1"/>
                </a:solidFill>
              </a:rPr>
              <a:t>Spikes have varying amplitude, durations</a:t>
            </a:r>
          </a:p>
        </p:txBody>
      </p:sp>
      <p:pic>
        <p:nvPicPr>
          <p:cNvPr id="28" name="Content Placeholder 27">
            <a:extLst>
              <a:ext uri="{FF2B5EF4-FFF2-40B4-BE49-F238E27FC236}">
                <a16:creationId xmlns:a16="http://schemas.microsoft.com/office/drawing/2014/main" id="{8E3041F0-5A23-4560-A5CB-DE7A3D61E78F}"/>
              </a:ext>
            </a:extLst>
          </p:cNvPr>
          <p:cNvPicPr>
            <a:picLocks noGrp="1" noChangeAspect="1"/>
          </p:cNvPicPr>
          <p:nvPr>
            <p:ph sz="half" idx="2"/>
          </p:nvPr>
        </p:nvPicPr>
        <p:blipFill>
          <a:blip r:embed="rId3"/>
          <a:stretch>
            <a:fillRect/>
          </a:stretch>
        </p:blipFill>
        <p:spPr>
          <a:xfrm>
            <a:off x="4648200" y="2238489"/>
            <a:ext cx="4038600" cy="324938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70" name="Rectangle 26"/>
          <p:cNvSpPr>
            <a:spLocks noChangeArrowheads="1"/>
          </p:cNvSpPr>
          <p:nvPr/>
        </p:nvSpPr>
        <p:spPr bwMode="auto">
          <a:xfrm>
            <a:off x="237646" y="2313741"/>
            <a:ext cx="4762500" cy="625403"/>
          </a:xfrm>
          <a:prstGeom prst="rect">
            <a:avLst/>
          </a:prstGeom>
          <a:noFill/>
          <a:ln w="9525">
            <a:noFill/>
            <a:miter lim="800000"/>
            <a:headEnd/>
            <a:tailEnd/>
          </a:ln>
        </p:spPr>
        <p:txBody>
          <a:bodyPr lIns="0" tIns="0" rIns="0" bIns="0"/>
          <a:lstStyle/>
          <a:p>
            <a:pPr marL="176213" indent="-176213">
              <a:spcAft>
                <a:spcPts val="0"/>
              </a:spcAft>
              <a:buFontTx/>
              <a:buChar char="•"/>
            </a:pPr>
            <a:endParaRPr lang="en-US" sz="1800" b="1" dirty="0">
              <a:solidFill>
                <a:schemeClr val="bg1"/>
              </a:solidFill>
            </a:endParaRPr>
          </a:p>
        </p:txBody>
      </p:sp>
      <p:sp>
        <p:nvSpPr>
          <p:cNvPr id="129055" name="Rectangle 31"/>
          <p:cNvSpPr>
            <a:spLocks noChangeArrowheads="1"/>
          </p:cNvSpPr>
          <p:nvPr/>
        </p:nvSpPr>
        <p:spPr bwMode="auto">
          <a:xfrm>
            <a:off x="237646" y="3181853"/>
            <a:ext cx="8686800" cy="3282742"/>
          </a:xfrm>
          <a:prstGeom prst="rect">
            <a:avLst/>
          </a:prstGeom>
          <a:noFill/>
          <a:ln w="9525">
            <a:noFill/>
            <a:miter lim="800000"/>
            <a:headEnd/>
            <a:tailEnd/>
          </a:ln>
        </p:spPr>
        <p:txBody>
          <a:bodyPr lIns="0" tIns="0" rIns="0" bIns="0"/>
          <a:lstStyle/>
          <a:p>
            <a:pPr marL="176213" indent="-176213">
              <a:spcAft>
                <a:spcPts val="1200"/>
              </a:spcAft>
              <a:buFontTx/>
              <a:buChar char="•"/>
            </a:pPr>
            <a:endParaRPr lang="en-US" sz="1800" b="1" dirty="0">
              <a:solidFill>
                <a:schemeClr val="accent1"/>
              </a:solidFill>
            </a:endParaRPr>
          </a:p>
        </p:txBody>
      </p:sp>
      <p:sp>
        <p:nvSpPr>
          <p:cNvPr id="7" name="Title 6">
            <a:extLst>
              <a:ext uri="{FF2B5EF4-FFF2-40B4-BE49-F238E27FC236}">
                <a16:creationId xmlns:a16="http://schemas.microsoft.com/office/drawing/2014/main" id="{D745BF50-F257-41E0-9CB6-49845CB64674}"/>
              </a:ext>
            </a:extLst>
          </p:cNvPr>
          <p:cNvSpPr>
            <a:spLocks noGrp="1"/>
          </p:cNvSpPr>
          <p:nvPr>
            <p:ph type="title"/>
          </p:nvPr>
        </p:nvSpPr>
        <p:spPr>
          <a:xfrm>
            <a:off x="722313" y="1577069"/>
            <a:ext cx="7772400" cy="1362075"/>
          </a:xfrm>
        </p:spPr>
        <p:txBody>
          <a:bodyPr/>
          <a:lstStyle/>
          <a:p>
            <a:pPr>
              <a:spcAft>
                <a:spcPts val="600"/>
              </a:spcAft>
            </a:pPr>
            <a:r>
              <a:rPr lang="en-US" sz="4000" b="1" i="1" dirty="0">
                <a:solidFill>
                  <a:srgbClr val="892034"/>
                </a:solidFill>
              </a:rPr>
              <a:t>What could it be?</a:t>
            </a:r>
          </a:p>
        </p:txBody>
      </p:sp>
      <p:sp>
        <p:nvSpPr>
          <p:cNvPr id="8" name="Content Placeholder 7">
            <a:extLst>
              <a:ext uri="{FF2B5EF4-FFF2-40B4-BE49-F238E27FC236}">
                <a16:creationId xmlns:a16="http://schemas.microsoft.com/office/drawing/2014/main" id="{C59C6812-ACA3-4166-A2A8-66C96D238B47}"/>
              </a:ext>
            </a:extLst>
          </p:cNvPr>
          <p:cNvSpPr>
            <a:spLocks noGrp="1"/>
          </p:cNvSpPr>
          <p:nvPr>
            <p:ph type="body" idx="1"/>
          </p:nvPr>
        </p:nvSpPr>
        <p:spPr/>
        <p:txBody>
          <a:bodyPr/>
          <a:lstStyle/>
          <a:p>
            <a:pPr marL="176213" indent="-176213">
              <a:spcAft>
                <a:spcPts val="600"/>
              </a:spcAft>
              <a:buFontTx/>
              <a:buChar char="•"/>
            </a:pPr>
            <a:r>
              <a:rPr lang="en-US" sz="1800" b="1" dirty="0">
                <a:solidFill>
                  <a:schemeClr val="bg1"/>
                </a:solidFill>
              </a:rPr>
              <a:t>SETI?</a:t>
            </a:r>
          </a:p>
          <a:p>
            <a:pPr marL="176213" indent="-176213">
              <a:spcAft>
                <a:spcPts val="600"/>
              </a:spcAft>
              <a:buFontTx/>
              <a:buChar char="•"/>
            </a:pPr>
            <a:r>
              <a:rPr lang="en-US" sz="1800" b="1" dirty="0">
                <a:solidFill>
                  <a:schemeClr val="bg1"/>
                </a:solidFill>
              </a:rPr>
              <a:t>Underwater whale sounds?</a:t>
            </a:r>
          </a:p>
          <a:p>
            <a:pPr marL="176213" indent="-176213">
              <a:spcAft>
                <a:spcPts val="600"/>
              </a:spcAft>
              <a:buFontTx/>
              <a:buChar char="•"/>
            </a:pPr>
            <a:r>
              <a:rPr lang="en-US" sz="1800" b="1" dirty="0">
                <a:solidFill>
                  <a:schemeClr val="bg1"/>
                </a:solidFill>
              </a:rPr>
              <a:t>Solar radiation?</a:t>
            </a:r>
          </a:p>
          <a:p>
            <a:pPr marL="176213" indent="-176213">
              <a:spcAft>
                <a:spcPts val="600"/>
              </a:spcAft>
              <a:buFontTx/>
              <a:buChar char="•"/>
            </a:pPr>
            <a:r>
              <a:rPr lang="en-US" sz="1800" b="1" dirty="0">
                <a:solidFill>
                  <a:schemeClr val="bg1"/>
                </a:solidFill>
              </a:rPr>
              <a:t>Something evil that Dr. </a:t>
            </a:r>
            <a:r>
              <a:rPr lang="en-US" sz="1800" b="1" dirty="0" err="1">
                <a:solidFill>
                  <a:schemeClr val="bg1"/>
                </a:solidFill>
              </a:rPr>
              <a:t>Picone</a:t>
            </a:r>
            <a:r>
              <a:rPr lang="en-US" sz="1800" b="1" dirty="0">
                <a:solidFill>
                  <a:schemeClr val="bg1"/>
                </a:solidFill>
              </a:rPr>
              <a:t> dreamed up at 25 or 6 to 4?</a:t>
            </a:r>
          </a:p>
        </p:txBody>
      </p:sp>
    </p:spTree>
    <p:extLst>
      <p:ext uri="{BB962C8B-B14F-4D97-AF65-F5344CB8AC3E}">
        <p14:creationId xmlns:p14="http://schemas.microsoft.com/office/powerpoint/2010/main" val="408627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ED6C1-3FB2-408C-BFF9-3F08EE274513}"/>
              </a:ext>
            </a:extLst>
          </p:cNvPr>
          <p:cNvSpPr>
            <a:spLocks noGrp="1"/>
          </p:cNvSpPr>
          <p:nvPr>
            <p:ph type="title"/>
          </p:nvPr>
        </p:nvSpPr>
        <p:spPr>
          <a:xfrm>
            <a:off x="390208" y="259080"/>
            <a:ext cx="5486400" cy="566738"/>
          </a:xfrm>
        </p:spPr>
        <p:txBody>
          <a:bodyPr/>
          <a:lstStyle/>
          <a:p>
            <a:r>
              <a:rPr lang="en-US" dirty="0">
                <a:solidFill>
                  <a:srgbClr val="892034"/>
                </a:solidFill>
              </a:rPr>
              <a:t>Understanding the data</a:t>
            </a:r>
            <a:br>
              <a:rPr lang="en-US" dirty="0">
                <a:solidFill>
                  <a:srgbClr val="892034"/>
                </a:solidFill>
              </a:rPr>
            </a:br>
            <a:endParaRPr lang="en-US" dirty="0">
              <a:solidFill>
                <a:srgbClr val="892034"/>
              </a:solidFill>
            </a:endParaRPr>
          </a:p>
        </p:txBody>
      </p:sp>
      <p:pic>
        <p:nvPicPr>
          <p:cNvPr id="7" name="Content Placeholder 6">
            <a:extLst>
              <a:ext uri="{FF2B5EF4-FFF2-40B4-BE49-F238E27FC236}">
                <a16:creationId xmlns:a16="http://schemas.microsoft.com/office/drawing/2014/main" id="{8888A78E-700E-421F-BC88-DB627BE9470C}"/>
              </a:ext>
            </a:extLst>
          </p:cNvPr>
          <p:cNvPicPr>
            <a:picLocks noGrp="1" noChangeAspect="1"/>
          </p:cNvPicPr>
          <p:nvPr>
            <p:ph type="pic" idx="1"/>
          </p:nvPr>
        </p:nvPicPr>
        <p:blipFill rotWithShape="1">
          <a:blip r:embed="rId2"/>
          <a:srcRect l="3588" r="3588"/>
          <a:stretch/>
        </p:blipFill>
        <p:spPr/>
      </p:pic>
      <p:sp>
        <p:nvSpPr>
          <p:cNvPr id="8" name="Text Placeholder 7">
            <a:extLst>
              <a:ext uri="{FF2B5EF4-FFF2-40B4-BE49-F238E27FC236}">
                <a16:creationId xmlns:a16="http://schemas.microsoft.com/office/drawing/2014/main" id="{D57A77BF-7C4D-42AC-8820-6D32DFF0BB6A}"/>
              </a:ext>
            </a:extLst>
          </p:cNvPr>
          <p:cNvSpPr>
            <a:spLocks noGrp="1"/>
          </p:cNvSpPr>
          <p:nvPr>
            <p:ph type="body" sz="half" idx="2"/>
          </p:nvPr>
        </p:nvSpPr>
        <p:spPr>
          <a:xfrm>
            <a:off x="1792288" y="4727575"/>
            <a:ext cx="5486400" cy="1408625"/>
          </a:xfrm>
        </p:spPr>
        <p:txBody>
          <a:bodyPr/>
          <a:lstStyle/>
          <a:p>
            <a:pPr marL="285750" indent="-285750">
              <a:buFont typeface="Arial" panose="020B0604020202020204" pitchFamily="34" charset="0"/>
              <a:buChar char="•"/>
            </a:pPr>
            <a:r>
              <a:rPr lang="en-US" dirty="0"/>
              <a:t>Square waveforms</a:t>
            </a:r>
          </a:p>
          <a:p>
            <a:pPr marL="285750" indent="-285750">
              <a:buFont typeface="Arial" panose="020B0604020202020204" pitchFamily="34" charset="0"/>
              <a:buChar char="•"/>
            </a:pPr>
            <a:r>
              <a:rPr lang="en-US" dirty="0"/>
              <a:t>Little overlap</a:t>
            </a:r>
          </a:p>
          <a:p>
            <a:pPr marL="285750" indent="-285750">
              <a:buFont typeface="Arial" panose="020B0604020202020204" pitchFamily="34" charset="0"/>
              <a:buChar char="•"/>
            </a:pPr>
            <a:r>
              <a:rPr lang="en-US" dirty="0"/>
              <a:t>Cleans up nicely!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Arrow: Bent-Up 17">
            <a:extLst>
              <a:ext uri="{FF2B5EF4-FFF2-40B4-BE49-F238E27FC236}">
                <a16:creationId xmlns:a16="http://schemas.microsoft.com/office/drawing/2014/main" id="{959A7362-14B3-4C4E-B794-765960CFB0F5}"/>
              </a:ext>
            </a:extLst>
          </p:cNvPr>
          <p:cNvSpPr/>
          <p:nvPr/>
        </p:nvSpPr>
        <p:spPr>
          <a:xfrm rot="16200000">
            <a:off x="4742217" y="2805413"/>
            <a:ext cx="2431574" cy="2959200"/>
          </a:xfrm>
          <a:prstGeom prst="bentUpArrow">
            <a:avLst>
              <a:gd name="adj1" fmla="val 6425"/>
              <a:gd name="adj2" fmla="val 5013"/>
              <a:gd name="adj3" fmla="val 9929"/>
            </a:avLst>
          </a:prstGeom>
          <a:solidFill>
            <a:schemeClr val="tx2">
              <a:lumMod val="50000"/>
              <a:lumOff val="50000"/>
            </a:schemeClr>
          </a:solidFill>
        </p:spPr>
        <p:style>
          <a:lnRef idx="1">
            <a:schemeClr val="lt1">
              <a:hueOff val="0"/>
              <a:satOff val="0"/>
              <a:lumOff val="0"/>
              <a:alphaOff val="0"/>
            </a:schemeClr>
          </a:lnRef>
          <a:fillRef idx="1">
            <a:schemeClr val="accent1">
              <a:tint val="50000"/>
              <a:hueOff val="0"/>
              <a:satOff val="0"/>
              <a:lumOff val="0"/>
              <a:alphaOff val="0"/>
            </a:schemeClr>
          </a:fillRef>
          <a:effectRef idx="1">
            <a:schemeClr val="accent1">
              <a:tint val="50000"/>
              <a:hueOff val="0"/>
              <a:satOff val="0"/>
              <a:lumOff val="0"/>
              <a:alphaOff val="0"/>
            </a:schemeClr>
          </a:effectRef>
          <a:fontRef idx="minor">
            <a:schemeClr val="lt1">
              <a:hueOff val="0"/>
              <a:satOff val="0"/>
              <a:lumOff val="0"/>
              <a:alphaOff val="0"/>
            </a:schemeClr>
          </a:fontRef>
        </p:style>
      </p:sp>
      <p:sp>
        <p:nvSpPr>
          <p:cNvPr id="7170" name="Rectangle 2"/>
          <p:cNvSpPr>
            <a:spLocks noChangeArrowheads="1"/>
          </p:cNvSpPr>
          <p:nvPr/>
        </p:nvSpPr>
        <p:spPr bwMode="auto">
          <a:xfrm>
            <a:off x="1588" y="-206375"/>
            <a:ext cx="9144000" cy="0"/>
          </a:xfrm>
          <a:prstGeom prst="rect">
            <a:avLst/>
          </a:prstGeom>
          <a:noFill/>
          <a:ln w="9525">
            <a:noFill/>
            <a:miter lim="800000"/>
            <a:headEnd/>
            <a:tailEnd/>
          </a:ln>
        </p:spPr>
        <p:txBody>
          <a:bodyPr>
            <a:spAutoFit/>
          </a:bodyPr>
          <a:lstStyle/>
          <a:p>
            <a:endParaRPr lang="en-US"/>
          </a:p>
        </p:txBody>
      </p:sp>
      <p:sp>
        <p:nvSpPr>
          <p:cNvPr id="2" name="Title 1">
            <a:extLst>
              <a:ext uri="{FF2B5EF4-FFF2-40B4-BE49-F238E27FC236}">
                <a16:creationId xmlns:a16="http://schemas.microsoft.com/office/drawing/2014/main" id="{E6173CEC-52EA-43CA-9435-C7F8F7789E42}"/>
              </a:ext>
            </a:extLst>
          </p:cNvPr>
          <p:cNvSpPr>
            <a:spLocks noGrp="1"/>
          </p:cNvSpPr>
          <p:nvPr>
            <p:ph type="title"/>
          </p:nvPr>
        </p:nvSpPr>
        <p:spPr/>
        <p:txBody>
          <a:bodyPr/>
          <a:lstStyle/>
          <a:p>
            <a:r>
              <a:rPr lang="en-US" dirty="0"/>
              <a:t>Training Process</a:t>
            </a:r>
          </a:p>
        </p:txBody>
      </p:sp>
      <p:graphicFrame>
        <p:nvGraphicFramePr>
          <p:cNvPr id="8" name="Content Placeholder 7">
            <a:extLst>
              <a:ext uri="{FF2B5EF4-FFF2-40B4-BE49-F238E27FC236}">
                <a16:creationId xmlns:a16="http://schemas.microsoft.com/office/drawing/2014/main" id="{D2525FA3-75DD-4BC6-AA17-0C140FB05068}"/>
              </a:ext>
            </a:extLst>
          </p:cNvPr>
          <p:cNvGraphicFramePr>
            <a:graphicFrameLocks noGrp="1"/>
          </p:cNvGraphicFramePr>
          <p:nvPr>
            <p:ph idx="1"/>
            <p:extLst>
              <p:ext uri="{D42A27DB-BD31-4B8C-83A1-F6EECF244321}">
                <p14:modId xmlns:p14="http://schemas.microsoft.com/office/powerpoint/2010/main" val="84459004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3D920-8DFE-475E-A57A-FFE60BFE652B}"/>
              </a:ext>
            </a:extLst>
          </p:cNvPr>
          <p:cNvSpPr>
            <a:spLocks noGrp="1"/>
          </p:cNvSpPr>
          <p:nvPr>
            <p:ph type="title"/>
          </p:nvPr>
        </p:nvSpPr>
        <p:spPr/>
        <p:txBody>
          <a:bodyPr/>
          <a:lstStyle/>
          <a:p>
            <a:r>
              <a:rPr lang="en-US" dirty="0"/>
              <a:t>Approach</a:t>
            </a:r>
          </a:p>
        </p:txBody>
      </p:sp>
      <p:sp>
        <p:nvSpPr>
          <p:cNvPr id="3" name="Content Placeholder 2">
            <a:extLst>
              <a:ext uri="{FF2B5EF4-FFF2-40B4-BE49-F238E27FC236}">
                <a16:creationId xmlns:a16="http://schemas.microsoft.com/office/drawing/2014/main" id="{A680D3BA-3118-4687-89F7-1638F87FFF69}"/>
              </a:ext>
            </a:extLst>
          </p:cNvPr>
          <p:cNvSpPr>
            <a:spLocks noGrp="1"/>
          </p:cNvSpPr>
          <p:nvPr>
            <p:ph idx="1"/>
          </p:nvPr>
        </p:nvSpPr>
        <p:spPr/>
        <p:txBody>
          <a:bodyPr/>
          <a:lstStyle/>
          <a:p>
            <a:r>
              <a:rPr lang="en-US" dirty="0"/>
              <a:t>Iterate over training data to find likely events</a:t>
            </a:r>
          </a:p>
          <a:p>
            <a:pPr lvl="1"/>
            <a:r>
              <a:rPr lang="en-US" dirty="0"/>
              <a:t>Normalized the data using the Zach method (patent pending)</a:t>
            </a:r>
          </a:p>
          <a:p>
            <a:pPr lvl="1"/>
            <a:r>
              <a:rPr lang="en-US" dirty="0"/>
              <a:t>Using a window of 1, i.e. comparing the current sample to the previous, detected upward deltas over a certain % threshold (0.1)</a:t>
            </a:r>
          </a:p>
          <a:p>
            <a:pPr lvl="1"/>
            <a:r>
              <a:rPr lang="en-US" dirty="0"/>
              <a:t>Then detected the corresponding drop to complete the event</a:t>
            </a:r>
          </a:p>
          <a:p>
            <a:pPr lvl="1"/>
            <a:r>
              <a:rPr lang="en-US" dirty="0"/>
              <a:t>Danger Will Robinson! </a:t>
            </a:r>
            <a:r>
              <a:rPr lang="en-US" i="1" dirty="0"/>
              <a:t>This approach did NOT work well on the evaluation data</a:t>
            </a:r>
          </a:p>
          <a:p>
            <a:r>
              <a:rPr lang="en-US" dirty="0"/>
              <a:t>Train on the training dataset, tune for the dev dataset, then evaluate</a:t>
            </a:r>
          </a:p>
          <a:p>
            <a:r>
              <a:rPr lang="en-US" dirty="0"/>
              <a:t>Two traditional (i.e. non-neural network) algorithms</a:t>
            </a:r>
          </a:p>
          <a:p>
            <a:pPr lvl="1"/>
            <a:r>
              <a:rPr lang="en-US" dirty="0"/>
              <a:t>K-Nearest Neighbor (KNN)</a:t>
            </a:r>
          </a:p>
          <a:p>
            <a:pPr lvl="1"/>
            <a:r>
              <a:rPr lang="en-US" dirty="0"/>
              <a:t>Random Forest (RNF)</a:t>
            </a:r>
          </a:p>
          <a:p>
            <a:r>
              <a:rPr lang="en-US" dirty="0"/>
              <a:t>One NN approach</a:t>
            </a:r>
          </a:p>
          <a:p>
            <a:pPr lvl="1"/>
            <a:r>
              <a:rPr lang="en-US" dirty="0"/>
              <a:t>Multilayer Perceptron (MLP)</a:t>
            </a:r>
          </a:p>
        </p:txBody>
      </p:sp>
    </p:spTree>
    <p:extLst>
      <p:ext uri="{BB962C8B-B14F-4D97-AF65-F5344CB8AC3E}">
        <p14:creationId xmlns:p14="http://schemas.microsoft.com/office/powerpoint/2010/main" val="39692298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1588" y="-206375"/>
            <a:ext cx="9144000" cy="0"/>
          </a:xfrm>
          <a:prstGeom prst="rect">
            <a:avLst/>
          </a:prstGeom>
          <a:noFill/>
          <a:ln w="9525">
            <a:noFill/>
            <a:miter lim="800000"/>
            <a:headEnd/>
            <a:tailEnd/>
          </a:ln>
        </p:spPr>
        <p:txBody>
          <a:bodyPr>
            <a:spAutoFit/>
          </a:bodyPr>
          <a:lstStyle/>
          <a:p>
            <a:endParaRPr lang="en-US"/>
          </a:p>
        </p:txBody>
      </p:sp>
      <p:sp>
        <p:nvSpPr>
          <p:cNvPr id="4" name="Title 3">
            <a:extLst>
              <a:ext uri="{FF2B5EF4-FFF2-40B4-BE49-F238E27FC236}">
                <a16:creationId xmlns:a16="http://schemas.microsoft.com/office/drawing/2014/main" id="{2D2B9651-FF8C-4A4D-BF67-99489118EB4D}"/>
              </a:ext>
            </a:extLst>
          </p:cNvPr>
          <p:cNvSpPr>
            <a:spLocks noGrp="1"/>
          </p:cNvSpPr>
          <p:nvPr>
            <p:ph type="title"/>
          </p:nvPr>
        </p:nvSpPr>
        <p:spPr/>
        <p:txBody>
          <a:bodyPr/>
          <a:lstStyle/>
          <a:p>
            <a:r>
              <a:rPr lang="en-US" dirty="0"/>
              <a:t>Algorithms - KNN</a:t>
            </a:r>
          </a:p>
        </p:txBody>
      </p:sp>
      <p:sp>
        <p:nvSpPr>
          <p:cNvPr id="6" name="Content Placeholder 5">
            <a:extLst>
              <a:ext uri="{FF2B5EF4-FFF2-40B4-BE49-F238E27FC236}">
                <a16:creationId xmlns:a16="http://schemas.microsoft.com/office/drawing/2014/main" id="{36137624-65AF-42D8-8DC8-1A28292C3A87}"/>
              </a:ext>
            </a:extLst>
          </p:cNvPr>
          <p:cNvSpPr>
            <a:spLocks noGrp="1"/>
          </p:cNvSpPr>
          <p:nvPr>
            <p:ph sz="half" idx="1"/>
          </p:nvPr>
        </p:nvSpPr>
        <p:spPr>
          <a:xfrm>
            <a:off x="457200" y="1600200"/>
            <a:ext cx="4273200" cy="4525963"/>
          </a:xfrm>
        </p:spPr>
        <p:txBody>
          <a:bodyPr/>
          <a:lstStyle/>
          <a:p>
            <a:pPr algn="l"/>
            <a:r>
              <a:rPr lang="en-US" b="0" i="0" dirty="0">
                <a:solidFill>
                  <a:srgbClr val="292929"/>
                </a:solidFill>
                <a:effectLst/>
                <a:latin typeface="charter"/>
              </a:rPr>
              <a:t>KNN (K-Nearest Neighbor)</a:t>
            </a:r>
          </a:p>
          <a:p>
            <a:pPr algn="l"/>
            <a:r>
              <a:rPr lang="en-US" dirty="0">
                <a:solidFill>
                  <a:srgbClr val="292929"/>
                </a:solidFill>
                <a:latin typeface="charter"/>
              </a:rPr>
              <a:t>S</a:t>
            </a:r>
            <a:r>
              <a:rPr lang="en-US" b="0" i="0" dirty="0">
                <a:solidFill>
                  <a:srgbClr val="292929"/>
                </a:solidFill>
                <a:effectLst/>
                <a:latin typeface="charter"/>
              </a:rPr>
              <a:t>upervised classification</a:t>
            </a:r>
          </a:p>
          <a:p>
            <a:pPr lvl="1"/>
            <a:r>
              <a:rPr lang="en-US" b="0" i="0" dirty="0">
                <a:solidFill>
                  <a:srgbClr val="292929"/>
                </a:solidFill>
                <a:effectLst/>
                <a:latin typeface="charter"/>
              </a:rPr>
              <a:t>distance from new data point to identify N nearest samples</a:t>
            </a:r>
          </a:p>
          <a:p>
            <a:pPr lvl="1"/>
            <a:r>
              <a:rPr lang="en-US" dirty="0">
                <a:solidFill>
                  <a:srgbClr val="292929"/>
                </a:solidFill>
                <a:latin typeface="charter"/>
              </a:rPr>
              <a:t>typically Euclidian distance</a:t>
            </a:r>
            <a:endParaRPr lang="en-US" b="0" i="0" dirty="0">
              <a:solidFill>
                <a:srgbClr val="292929"/>
              </a:solidFill>
              <a:effectLst/>
              <a:latin typeface="charter"/>
            </a:endParaRPr>
          </a:p>
          <a:p>
            <a:pPr lvl="1"/>
            <a:r>
              <a:rPr lang="en-US" b="0" i="0" dirty="0">
                <a:solidFill>
                  <a:srgbClr val="292929"/>
                </a:solidFill>
                <a:effectLst/>
                <a:latin typeface="charter"/>
              </a:rPr>
              <a:t>majority vote determines classification of new data</a:t>
            </a:r>
          </a:p>
        </p:txBody>
      </p:sp>
      <p:pic>
        <p:nvPicPr>
          <p:cNvPr id="42" name="Picture 2" descr="MachineLearning — KNN using scikit-learn | by Sanjay.M | Towards Data  Science">
            <a:extLst>
              <a:ext uri="{FF2B5EF4-FFF2-40B4-BE49-F238E27FC236}">
                <a16:creationId xmlns:a16="http://schemas.microsoft.com/office/drawing/2014/main" id="{B2C2833F-E891-4E9E-8174-EE2D386F3556}"/>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4648200" y="2844931"/>
            <a:ext cx="4038600" cy="2036500"/>
          </a:xfrm>
          <a:prstGeom prst="rect">
            <a:avLst/>
          </a:prstGeom>
          <a:noFill/>
          <a:extLst>
            <a:ext uri="{909E8E84-426E-40DD-AFC4-6F175D3DCCD1}">
              <a14:hiddenFill xmlns:a14="http://schemas.microsoft.com/office/drawing/2010/main">
                <a:solidFill>
                  <a:srgbClr val="FFFFFF"/>
                </a:solidFill>
              </a14:hiddenFill>
            </a:ext>
          </a:extLst>
        </p:spPr>
      </p:pic>
      <p:sp>
        <p:nvSpPr>
          <p:cNvPr id="44" name="TextBox 43">
            <a:extLst>
              <a:ext uri="{FF2B5EF4-FFF2-40B4-BE49-F238E27FC236}">
                <a16:creationId xmlns:a16="http://schemas.microsoft.com/office/drawing/2014/main" id="{B1D92005-5BEC-45EB-A858-11F3FFEC94BE}"/>
              </a:ext>
            </a:extLst>
          </p:cNvPr>
          <p:cNvSpPr txBox="1"/>
          <p:nvPr/>
        </p:nvSpPr>
        <p:spPr>
          <a:xfrm>
            <a:off x="1071000" y="5726052"/>
            <a:ext cx="7318800" cy="400110"/>
          </a:xfrm>
          <a:prstGeom prst="rect">
            <a:avLst/>
          </a:prstGeom>
          <a:noFill/>
        </p:spPr>
        <p:txBody>
          <a:bodyPr wrap="square">
            <a:spAutoFit/>
          </a:bodyPr>
          <a:lstStyle/>
          <a:p>
            <a:pPr algn="ctr"/>
            <a:r>
              <a:rPr lang="en-US" sz="2000" dirty="0">
                <a:solidFill>
                  <a:srgbClr val="0000FF"/>
                </a:solidFill>
                <a:latin typeface="Consolas" panose="020B0609020204030204" pitchFamily="49" charset="0"/>
              </a:rPr>
              <a:t>from</a:t>
            </a:r>
            <a:r>
              <a:rPr lang="en-US" sz="2000" dirty="0">
                <a:solidFill>
                  <a:srgbClr val="000000"/>
                </a:solidFill>
                <a:latin typeface="Consolas" panose="020B0609020204030204" pitchFamily="49" charset="0"/>
              </a:rPr>
              <a:t> </a:t>
            </a:r>
            <a:r>
              <a:rPr lang="en-US" sz="2000" dirty="0" err="1">
                <a:solidFill>
                  <a:srgbClr val="000000"/>
                </a:solidFill>
                <a:latin typeface="Consolas" panose="020B0609020204030204" pitchFamily="49" charset="0"/>
              </a:rPr>
              <a:t>sklearn.neighbors</a:t>
            </a:r>
            <a:r>
              <a:rPr lang="en-US" sz="2000" dirty="0">
                <a:solidFill>
                  <a:srgbClr val="000000"/>
                </a:solidFill>
                <a:latin typeface="Consolas" panose="020B0609020204030204" pitchFamily="49" charset="0"/>
              </a:rPr>
              <a:t> </a:t>
            </a:r>
            <a:r>
              <a:rPr lang="en-US" sz="2000" dirty="0">
                <a:solidFill>
                  <a:srgbClr val="0000FF"/>
                </a:solidFill>
                <a:latin typeface="Consolas" panose="020B0609020204030204" pitchFamily="49" charset="0"/>
              </a:rPr>
              <a:t>import</a:t>
            </a:r>
            <a:r>
              <a:rPr lang="en-US" sz="2000" dirty="0">
                <a:solidFill>
                  <a:srgbClr val="000000"/>
                </a:solidFill>
                <a:latin typeface="Consolas" panose="020B0609020204030204" pitchFamily="49" charset="0"/>
              </a:rPr>
              <a:t> </a:t>
            </a:r>
            <a:r>
              <a:rPr lang="en-US" sz="2000" dirty="0" err="1">
                <a:solidFill>
                  <a:srgbClr val="000000"/>
                </a:solidFill>
                <a:latin typeface="Consolas" panose="020B0609020204030204" pitchFamily="49" charset="0"/>
              </a:rPr>
              <a:t>KNeighborsClassifier</a:t>
            </a:r>
            <a:endParaRPr 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1588" y="-206375"/>
            <a:ext cx="9144000" cy="0"/>
          </a:xfrm>
          <a:prstGeom prst="rect">
            <a:avLst/>
          </a:prstGeom>
          <a:noFill/>
          <a:ln w="9525">
            <a:noFill/>
            <a:miter lim="800000"/>
            <a:headEnd/>
            <a:tailEnd/>
          </a:ln>
        </p:spPr>
        <p:txBody>
          <a:bodyPr>
            <a:spAutoFit/>
          </a:bodyPr>
          <a:lstStyle/>
          <a:p>
            <a:endParaRPr lang="en-US"/>
          </a:p>
        </p:txBody>
      </p:sp>
      <p:sp>
        <p:nvSpPr>
          <p:cNvPr id="4" name="Title 3">
            <a:extLst>
              <a:ext uri="{FF2B5EF4-FFF2-40B4-BE49-F238E27FC236}">
                <a16:creationId xmlns:a16="http://schemas.microsoft.com/office/drawing/2014/main" id="{2D2B9651-FF8C-4A4D-BF67-99489118EB4D}"/>
              </a:ext>
            </a:extLst>
          </p:cNvPr>
          <p:cNvSpPr>
            <a:spLocks noGrp="1"/>
          </p:cNvSpPr>
          <p:nvPr>
            <p:ph type="title"/>
          </p:nvPr>
        </p:nvSpPr>
        <p:spPr/>
        <p:txBody>
          <a:bodyPr/>
          <a:lstStyle/>
          <a:p>
            <a:r>
              <a:rPr lang="en-US" dirty="0"/>
              <a:t>Algorithms - RNF</a:t>
            </a:r>
          </a:p>
        </p:txBody>
      </p:sp>
      <p:sp>
        <p:nvSpPr>
          <p:cNvPr id="6" name="Content Placeholder 5">
            <a:extLst>
              <a:ext uri="{FF2B5EF4-FFF2-40B4-BE49-F238E27FC236}">
                <a16:creationId xmlns:a16="http://schemas.microsoft.com/office/drawing/2014/main" id="{36137624-65AF-42D8-8DC8-1A28292C3A87}"/>
              </a:ext>
            </a:extLst>
          </p:cNvPr>
          <p:cNvSpPr>
            <a:spLocks noGrp="1"/>
          </p:cNvSpPr>
          <p:nvPr>
            <p:ph sz="half" idx="1"/>
          </p:nvPr>
        </p:nvSpPr>
        <p:spPr>
          <a:xfrm>
            <a:off x="457200" y="1600200"/>
            <a:ext cx="4273200" cy="4525963"/>
          </a:xfrm>
        </p:spPr>
        <p:txBody>
          <a:bodyPr/>
          <a:lstStyle/>
          <a:p>
            <a:pPr algn="l"/>
            <a:r>
              <a:rPr lang="en-US" b="0" i="0" dirty="0">
                <a:solidFill>
                  <a:srgbClr val="292929"/>
                </a:solidFill>
                <a:effectLst/>
                <a:latin typeface="charter"/>
              </a:rPr>
              <a:t>RNF (Random Natural Forest)</a:t>
            </a:r>
          </a:p>
          <a:p>
            <a:pPr lvl="1"/>
            <a:r>
              <a:rPr lang="en-US" dirty="0">
                <a:solidFill>
                  <a:srgbClr val="292929"/>
                </a:solidFill>
                <a:latin typeface="charter"/>
              </a:rPr>
              <a:t>“Ensemble” learning method</a:t>
            </a:r>
          </a:p>
          <a:p>
            <a:pPr lvl="1"/>
            <a:r>
              <a:rPr lang="en-US" b="0" i="0" dirty="0">
                <a:solidFill>
                  <a:srgbClr val="292929"/>
                </a:solidFill>
                <a:effectLst/>
                <a:latin typeface="charter"/>
              </a:rPr>
              <a:t>Multiple decision trees</a:t>
            </a:r>
          </a:p>
          <a:p>
            <a:pPr lvl="1"/>
            <a:r>
              <a:rPr lang="en-US" dirty="0">
                <a:solidFill>
                  <a:srgbClr val="292929"/>
                </a:solidFill>
                <a:latin typeface="charter"/>
              </a:rPr>
              <a:t>Majority vote</a:t>
            </a:r>
          </a:p>
          <a:p>
            <a:pPr lvl="1"/>
            <a:r>
              <a:rPr lang="en-US" b="0" i="0" dirty="0">
                <a:solidFill>
                  <a:srgbClr val="292929"/>
                </a:solidFill>
                <a:effectLst/>
                <a:latin typeface="charter"/>
              </a:rPr>
              <a:t>Varied number of estimators</a:t>
            </a:r>
          </a:p>
        </p:txBody>
      </p:sp>
      <p:pic>
        <p:nvPicPr>
          <p:cNvPr id="4098" name="Picture 2" descr="Illustration of random forest trees. | Download Scientific Diagram">
            <a:extLst>
              <a:ext uri="{FF2B5EF4-FFF2-40B4-BE49-F238E27FC236}">
                <a16:creationId xmlns:a16="http://schemas.microsoft.com/office/drawing/2014/main" id="{D194F4FC-F000-4EB3-BCFC-32C91CA3FD20}"/>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4712197" y="2426402"/>
            <a:ext cx="4217946" cy="2678395"/>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60D0065E-CCB4-493A-AA89-A91B90EF5BCE}"/>
              </a:ext>
            </a:extLst>
          </p:cNvPr>
          <p:cNvSpPr txBox="1"/>
          <p:nvPr/>
        </p:nvSpPr>
        <p:spPr>
          <a:xfrm>
            <a:off x="732600" y="5730944"/>
            <a:ext cx="7995600" cy="400110"/>
          </a:xfrm>
          <a:prstGeom prst="rect">
            <a:avLst/>
          </a:prstGeom>
          <a:noFill/>
        </p:spPr>
        <p:txBody>
          <a:bodyPr wrap="square">
            <a:spAutoFit/>
          </a:bodyPr>
          <a:lstStyle/>
          <a:p>
            <a:pPr algn="ctr"/>
            <a:r>
              <a:rPr lang="en-US" sz="2000" dirty="0">
                <a:solidFill>
                  <a:srgbClr val="0000FF"/>
                </a:solidFill>
                <a:latin typeface="Consolas" panose="020B0609020204030204" pitchFamily="49" charset="0"/>
              </a:rPr>
              <a:t>from</a:t>
            </a:r>
            <a:r>
              <a:rPr lang="en-US" sz="2000" dirty="0">
                <a:solidFill>
                  <a:srgbClr val="000000"/>
                </a:solidFill>
                <a:latin typeface="Consolas" panose="020B0609020204030204" pitchFamily="49" charset="0"/>
              </a:rPr>
              <a:t> </a:t>
            </a:r>
            <a:r>
              <a:rPr lang="en-US" sz="2000" dirty="0" err="1">
                <a:solidFill>
                  <a:srgbClr val="000000"/>
                </a:solidFill>
                <a:latin typeface="Consolas" panose="020B0609020204030204" pitchFamily="49" charset="0"/>
              </a:rPr>
              <a:t>sklearn.ensemble</a:t>
            </a:r>
            <a:r>
              <a:rPr lang="en-US" sz="2000" dirty="0">
                <a:solidFill>
                  <a:srgbClr val="000000"/>
                </a:solidFill>
                <a:latin typeface="Consolas" panose="020B0609020204030204" pitchFamily="49" charset="0"/>
              </a:rPr>
              <a:t> </a:t>
            </a:r>
            <a:r>
              <a:rPr lang="en-US" sz="2000" dirty="0">
                <a:solidFill>
                  <a:srgbClr val="0000FF"/>
                </a:solidFill>
                <a:latin typeface="Consolas" panose="020B0609020204030204" pitchFamily="49" charset="0"/>
              </a:rPr>
              <a:t>import</a:t>
            </a:r>
            <a:r>
              <a:rPr lang="en-US" sz="2000" dirty="0">
                <a:solidFill>
                  <a:srgbClr val="000000"/>
                </a:solidFill>
                <a:latin typeface="Consolas" panose="020B0609020204030204" pitchFamily="49" charset="0"/>
              </a:rPr>
              <a:t> </a:t>
            </a:r>
            <a:r>
              <a:rPr lang="en-US" sz="2000" dirty="0" err="1">
                <a:solidFill>
                  <a:srgbClr val="000000"/>
                </a:solidFill>
                <a:latin typeface="Consolas" panose="020B0609020204030204" pitchFamily="49" charset="0"/>
              </a:rPr>
              <a:t>RandomForestClassifier</a:t>
            </a:r>
            <a:endParaRPr lang="en-US" sz="2000" dirty="0"/>
          </a:p>
        </p:txBody>
      </p:sp>
    </p:spTree>
    <p:extLst>
      <p:ext uri="{BB962C8B-B14F-4D97-AF65-F5344CB8AC3E}">
        <p14:creationId xmlns:p14="http://schemas.microsoft.com/office/powerpoint/2010/main" val="3226657323"/>
      </p:ext>
    </p:extLst>
  </p:cSld>
  <p:clrMapOvr>
    <a:masterClrMapping/>
  </p:clrMapOvr>
</p:sld>
</file>

<file path=ppt/theme/theme1.xml><?xml version="1.0" encoding="utf-8"?>
<a:theme xmlns:a="http://schemas.openxmlformats.org/drawingml/2006/main" name="lecture_title">
  <a:themeElements>
    <a:clrScheme name="ISIP Standard">
      <a:dk1>
        <a:srgbClr val="000000"/>
      </a:dk1>
      <a:lt1>
        <a:srgbClr val="000000"/>
      </a:lt1>
      <a:dk2>
        <a:srgbClr val="000000"/>
      </a:dk2>
      <a:lt2>
        <a:srgbClr val="000000"/>
      </a:lt2>
      <a:accent1>
        <a:srgbClr val="333399"/>
      </a:accent1>
      <a:accent2>
        <a:srgbClr val="892034"/>
      </a:accent2>
      <a:accent3>
        <a:srgbClr val="FFFFE2"/>
      </a:accent3>
      <a:accent4>
        <a:srgbClr val="FFFFE2"/>
      </a:accent4>
      <a:accent5>
        <a:srgbClr val="FFFFE2"/>
      </a:accent5>
      <a:accent6>
        <a:srgbClr val="FFFFE2"/>
      </a:accent6>
      <a:hlink>
        <a:srgbClr val="892034"/>
      </a:hlink>
      <a:folHlink>
        <a:srgbClr val="892034"/>
      </a:folHlink>
    </a:clrScheme>
    <a:fontScheme name="ISIP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isip_default">
  <a:themeElements>
    <a:clrScheme name="ISIP Standard">
      <a:dk1>
        <a:srgbClr val="000000"/>
      </a:dk1>
      <a:lt1>
        <a:srgbClr val="000000"/>
      </a:lt1>
      <a:dk2>
        <a:srgbClr val="000000"/>
      </a:dk2>
      <a:lt2>
        <a:srgbClr val="000000"/>
      </a:lt2>
      <a:accent1>
        <a:srgbClr val="333399"/>
      </a:accent1>
      <a:accent2>
        <a:srgbClr val="892034"/>
      </a:accent2>
      <a:accent3>
        <a:srgbClr val="FFFFE2"/>
      </a:accent3>
      <a:accent4>
        <a:srgbClr val="FFFFE2"/>
      </a:accent4>
      <a:accent5>
        <a:srgbClr val="FFFFE2"/>
      </a:accent5>
      <a:accent6>
        <a:srgbClr val="FFFFE2"/>
      </a:accent6>
      <a:hlink>
        <a:srgbClr val="892034"/>
      </a:hlink>
      <a:folHlink>
        <a:srgbClr val="892034"/>
      </a:folHlink>
    </a:clrScheme>
    <a:fontScheme name="ISIP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isip_default">
  <a:themeElements>
    <a:clrScheme name="ISIP Standard">
      <a:dk1>
        <a:srgbClr val="000000"/>
      </a:dk1>
      <a:lt1>
        <a:srgbClr val="000000"/>
      </a:lt1>
      <a:dk2>
        <a:srgbClr val="000000"/>
      </a:dk2>
      <a:lt2>
        <a:srgbClr val="000000"/>
      </a:lt2>
      <a:accent1>
        <a:srgbClr val="333399"/>
      </a:accent1>
      <a:accent2>
        <a:srgbClr val="892034"/>
      </a:accent2>
      <a:accent3>
        <a:srgbClr val="FFFFE2"/>
      </a:accent3>
      <a:accent4>
        <a:srgbClr val="FFFFE2"/>
      </a:accent4>
      <a:accent5>
        <a:srgbClr val="FFFFE2"/>
      </a:accent5>
      <a:accent6>
        <a:srgbClr val="FFFFE2"/>
      </a:accent6>
      <a:hlink>
        <a:srgbClr val="892034"/>
      </a:hlink>
      <a:folHlink>
        <a:srgbClr val="892034"/>
      </a:folHlink>
    </a:clrScheme>
    <a:fontScheme name="ISIP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7688</TotalTime>
  <Words>840</Words>
  <Application>Microsoft Office PowerPoint</Application>
  <PresentationFormat>Letter Paper (8.5x11 in)</PresentationFormat>
  <Paragraphs>120</Paragraphs>
  <Slides>15</Slides>
  <Notes>8</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15</vt:i4>
      </vt:variant>
    </vt:vector>
  </HeadingPairs>
  <TitlesOfParts>
    <vt:vector size="24" baseType="lpstr">
      <vt:lpstr>Arial</vt:lpstr>
      <vt:lpstr>Arial Unicode MS</vt:lpstr>
      <vt:lpstr>Calibri</vt:lpstr>
      <vt:lpstr>charter</vt:lpstr>
      <vt:lpstr>Consolas</vt:lpstr>
      <vt:lpstr>Times New Roman</vt:lpstr>
      <vt:lpstr>lecture_title</vt:lpstr>
      <vt:lpstr>isip_default</vt:lpstr>
      <vt:lpstr>2_isip_default</vt:lpstr>
      <vt:lpstr>ECE-8527 Final Exam Spring 2022</vt:lpstr>
      <vt:lpstr>Project Overview</vt:lpstr>
      <vt:lpstr>Project Overview</vt:lpstr>
      <vt:lpstr>What could it be?</vt:lpstr>
      <vt:lpstr>Understanding the data </vt:lpstr>
      <vt:lpstr>Training Process</vt:lpstr>
      <vt:lpstr>Approach</vt:lpstr>
      <vt:lpstr>Algorithms - KNN</vt:lpstr>
      <vt:lpstr>Algorithms - RNF</vt:lpstr>
      <vt:lpstr>Algorithms - MLP</vt:lpstr>
      <vt:lpstr>Initial Results</vt:lpstr>
      <vt:lpstr>Current Status</vt:lpstr>
      <vt:lpstr>A Very Important Lesson</vt:lpstr>
      <vt:lpstr>Because if you DON’T…</vt:lpstr>
      <vt:lpstr>Next Steps</vt:lpstr>
    </vt:vector>
  </TitlesOfParts>
  <Company>Gateway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Valued Gateway Client</dc:creator>
  <cp:lastModifiedBy>Richard Sand</cp:lastModifiedBy>
  <cp:revision>392</cp:revision>
  <dcterms:created xsi:type="dcterms:W3CDTF">2002-09-12T17:13:32Z</dcterms:created>
  <dcterms:modified xsi:type="dcterms:W3CDTF">2022-04-29T12:55:58Z</dcterms:modified>
</cp:coreProperties>
</file>