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0_772B0E3C.xml" ContentType="application/vnd.ms-powerpoint.comments+xml"/>
  <Override PartName="/ppt/comments/modernComment_101_8155869B.xml" ContentType="application/vnd.ms-powerpoint.comments+xml"/>
  <Override PartName="/ppt/comments/modernComment_10A_F7B2DBFF.xml" ContentType="application/vnd.ms-powerpoint.comments+xml"/>
  <Override PartName="/ppt/notesSlides/notesSlide1.xml" ContentType="application/vnd.openxmlformats-officedocument.presentationml.notesSlide+xml"/>
  <Override PartName="/ppt/comments/modernComment_10C_D18D9672.xml" ContentType="application/vnd.ms-powerpoint.comment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ppt/comments/modernComment_118_18D78FB6.xml" ContentType="application/vnd.ms-powerpoint.comments+xml"/>
  <Override PartName="/ppt/notesSlides/notesSlide3.xml" ContentType="application/vnd.openxmlformats-officedocument.presentationml.notesSlide+xml"/>
  <Override PartName="/ppt/comments/modernComment_114_A2AC9EC9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66" r:id="rId7"/>
    <p:sldId id="268" r:id="rId8"/>
    <p:sldId id="280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4DE3EF3-B76F-DD94-892A-C327DA0E774E}" name="Cybil V Seneker" initials="CS" userId="S::tuh04963@temple.edu::9c6d1062-d000-4763-9e7c-c3fd4ca8eb40" providerId="AD"/>
  <p188:author id="{26BA7CFA-3D02-EE4D-246B-98FEE5700699}" name="Joshua F Cassell" initials="JC" userId="S::tuh20615@temple.edu::2c8b3a80-d980-4c4d-af2a-25ac918b5a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9B9B"/>
    <a:srgbClr val="BF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666C93-6ED0-4541-8970-1E31B2B9061A}" v="12" dt="2022-04-29T13:10:05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omments/modernComment_100_772B0E3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EBF96FE-72C2-477A-9D74-F51D00D0E065}" authorId="{74DE3EF3-B76F-DD94-892A-C327DA0E774E}" created="2021-11-19T04:54:05.185">
    <pc:sldMkLst xmlns:pc="http://schemas.microsoft.com/office/powerpoint/2013/main/command">
      <pc:docMk/>
      <pc:sldMk cId="1999310396" sldId="256"/>
    </pc:sldMkLst>
    <p188:txBody>
      <a:bodyPr/>
      <a:lstStyle/>
      <a:p>
        <a:r>
          <a:rPr lang="en-US"/>
          <a:t>Brian</a:t>
        </a:r>
      </a:p>
    </p188:txBody>
  </p188:cm>
</p188:cmLst>
</file>

<file path=ppt/comments/modernComment_101_8155869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8809832-6306-4CA3-9C79-3DADEB763E21}" authorId="{74DE3EF3-B76F-DD94-892A-C327DA0E774E}" created="2021-11-19T04:54:12.248">
    <pc:sldMkLst xmlns:pc="http://schemas.microsoft.com/office/powerpoint/2013/main/command">
      <pc:docMk/>
      <pc:sldMk cId="2169865883" sldId="257"/>
    </pc:sldMkLst>
    <p188:txBody>
      <a:bodyPr/>
      <a:lstStyle/>
      <a:p>
        <a:r>
          <a:rPr lang="en-US"/>
          <a:t>Brian</a:t>
        </a:r>
      </a:p>
    </p188:txBody>
  </p188:cm>
</p188:cmLst>
</file>

<file path=ppt/comments/modernComment_10A_F7B2DBF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19D52B0-94F8-4B78-BC85-404B4237CA23}" authorId="{74DE3EF3-B76F-DD94-892A-C327DA0E774E}" created="2021-11-19T04:54:21.263">
    <pc:sldMkLst xmlns:pc="http://schemas.microsoft.com/office/powerpoint/2013/main/command">
      <pc:docMk/>
      <pc:sldMk cId="4155694079" sldId="266"/>
    </pc:sldMkLst>
    <p188:txBody>
      <a:bodyPr/>
      <a:lstStyle/>
      <a:p>
        <a:r>
          <a:rPr lang="en-US"/>
          <a:t>Brian</a:t>
        </a:r>
      </a:p>
    </p188:txBody>
  </p188:cm>
</p188:cmLst>
</file>

<file path=ppt/comments/modernComment_10C_D18D967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9082B6-F277-46D2-A4D3-465D1702D1DB}" authorId="{74DE3EF3-B76F-DD94-892A-C327DA0E774E}" created="2021-11-19T04:52:47.298">
    <pc:sldMkLst xmlns:pc="http://schemas.microsoft.com/office/powerpoint/2013/main/command">
      <pc:docMk/>
      <pc:sldMk cId="3515717234" sldId="268"/>
    </pc:sldMkLst>
    <p188:txBody>
      <a:bodyPr/>
      <a:lstStyle/>
      <a:p>
        <a:r>
          <a:rPr lang="en-US"/>
          <a:t>Cybil</a:t>
        </a:r>
      </a:p>
    </p188:txBody>
  </p188:cm>
</p188:cmLst>
</file>

<file path=ppt/comments/modernComment_114_A2AC9EC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C74EEF1-BF08-4A64-980F-4B1A9F5E5CF0}" authorId="{74DE3EF3-B76F-DD94-892A-C327DA0E774E}" created="2021-11-19T04:52:54.220">
    <pc:sldMkLst xmlns:pc="http://schemas.microsoft.com/office/powerpoint/2013/main/command">
      <pc:docMk/>
      <pc:sldMk cId="2729221833" sldId="276"/>
    </pc:sldMkLst>
    <p188:txBody>
      <a:bodyPr/>
      <a:lstStyle/>
      <a:p>
        <a:r>
          <a:rPr lang="en-US"/>
          <a:t>Cybil</a:t>
        </a:r>
      </a:p>
    </p188:txBody>
  </p188:cm>
</p188:cmLst>
</file>

<file path=ppt/comments/modernComment_118_18D78FB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D1C2906-9594-4BA3-8FB5-CBFDF36891F6}" authorId="{74DE3EF3-B76F-DD94-892A-C327DA0E774E}" created="2021-11-19T04:52:47.298">
    <pc:sldMkLst xmlns:pc="http://schemas.microsoft.com/office/powerpoint/2013/main/command">
      <pc:docMk/>
      <pc:sldMk cId="3515717234" sldId="268"/>
    </pc:sldMkLst>
    <p188:txBody>
      <a:bodyPr/>
      <a:lstStyle/>
      <a:p>
        <a:r>
          <a:rPr lang="en-US"/>
          <a:t>Cybil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C289A8-B5D4-46E4-9239-B09465CB8E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C90F3-9447-41CF-985C-8BE17770B2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B7C2E-5473-4C28-9767-8D6796B3FD1F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9A42E-ED44-4B35-88B8-15967CCBA0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37A5D-1493-49F1-89F6-65E461D23C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61AE-66F0-45B2-8C2E-ADC66C7B7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517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16.538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23,'6'0,"6"0,7 0,5 0,3 0,-2-5,0-1,0-1,-3 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47.80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1,'5'0,"7"0,6 0,6 0,4 0,2 0,-4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19.105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1,'5'0,"7"0,7 0,5 0,4 0,2 0,-3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21.11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1,'5'0,"7"0,6 0,6 0,4 0,2 0,-3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22.890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1,'6'0,"6"0,6 0,6 0,4 0,2 0,2 0,-5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26.64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33,'5'0,"7"0,6 0,6 0,4 0,-3-5,0-2,0 0,1 1,2 3,1 0,1 2,1 0,-6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29.407"/>
    </inkml:context>
    <inkml:brush xml:id="br0">
      <inkml:brushProperty name="width" value="0.3" units="cm"/>
      <inkml:brushProperty name="height" value="0.6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1,'5'0,"7"0,6 0,6 0,4 0,2 0,1 0,2 0,-2 0,-4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42.54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0,'5'0,"7"0,6 0,6 0,4 0,2 0,-4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44.27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33,'6'0,"6"0,7 0,4 0,5-5,2-2,2 0,0 2,0 1,-1 1,1 2,-6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4-29T11:46:45.8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0,'6'0,"6"0,7 0,4 0,5 0,2 0,2 0,0 0,0 0,-6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918A4-7FDB-4403-BEF8-B253B54CCD1F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473CA-6F22-4331-AE12-11ACEE308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917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473CA-6F22-4331-AE12-11ACEE308E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2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473CA-6F22-4331-AE12-11ACEE308E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1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473CA-6F22-4331-AE12-11ACEE308E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2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632C-699C-4B2E-A07E-59835BF52219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4045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EA22-7C4D-4D93-A291-C7A9DA856C17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540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B2D7-9548-4859-9A94-D044BBE9FC0B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51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AD8A-C358-471D-953A-E2ACCA252B24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7053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70264-B977-4250-89A2-B2B9E1D8EDEA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60386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7B29-2DC3-4BDE-816F-39C52A303D6C}" type="datetime1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24609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E8BDE-6D5B-43BB-B009-797A0361D44C}" type="datetime1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58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AB1D-A7AE-42A8-9708-F2E09D08F7D3}" type="datetime1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667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98138-1795-48CA-B1F9-77F5A0059C52}" type="datetime1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Senior Design II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7691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138361-05B4-4BDB-A883-2210508E25AE}" type="datetime1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Senior Design II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50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73571-A07E-4BDB-BE9C-AE7EC8209EF0}" type="datetime1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Senior Design II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28762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BCE896-0E03-4A4D-BA4E-02D49B210905}" type="datetime1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Senior Design II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248338-DD1C-4DCE-92BB-9C52906BC8E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23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0_772B0E3C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1_8155869B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A_F7B2DBFF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18" Type="http://schemas.openxmlformats.org/officeDocument/2006/relationships/image" Target="../media/image11.png"/><Relationship Id="rId3" Type="http://schemas.microsoft.com/office/2018/10/relationships/comments" Target="../comments/modernComment_10C_D18D9672.xml"/><Relationship Id="rId21" Type="http://schemas.openxmlformats.org/officeDocument/2006/relationships/customXml" Target="../ink/ink9.xml"/><Relationship Id="rId7" Type="http://schemas.openxmlformats.org/officeDocument/2006/relationships/image" Target="../media/image6.png"/><Relationship Id="rId12" Type="http://schemas.openxmlformats.org/officeDocument/2006/relationships/image" Target="../media/image8.png"/><Relationship Id="rId17" Type="http://schemas.openxmlformats.org/officeDocument/2006/relationships/customXml" Target="../ink/ink7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customXml" Target="../ink/ink4.xml"/><Relationship Id="rId5" Type="http://schemas.openxmlformats.org/officeDocument/2006/relationships/image" Target="../media/image5.png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customXml" Target="../ink/ink3.xml"/><Relationship Id="rId19" Type="http://schemas.openxmlformats.org/officeDocument/2006/relationships/customXml" Target="../ink/ink8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9.png"/><Relationship Id="rId2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8_18D78FB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14_A2AC9EC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87FE7-6175-4376-8E08-579A4C7DC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9573"/>
            <a:ext cx="9144000" cy="2387600"/>
          </a:xfrm>
        </p:spPr>
        <p:txBody>
          <a:bodyPr/>
          <a:lstStyle/>
          <a:p>
            <a:r>
              <a:rPr lang="en-US" b="1" dirty="0"/>
              <a:t>Final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39992-7D9E-4988-BBB3-0E701B2E3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3490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ECE 8527/4527: Intro To machine learning and patter Recognition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5710A2-2E1D-4F14-A921-3711CCCD24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47" b="33124"/>
          <a:stretch/>
        </p:blipFill>
        <p:spPr>
          <a:xfrm>
            <a:off x="140425" y="130628"/>
            <a:ext cx="2498271" cy="9250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3EFFC8-812B-498B-9A54-55805F815300}"/>
              </a:ext>
            </a:extLst>
          </p:cNvPr>
          <p:cNvSpPr txBox="1"/>
          <p:nvPr/>
        </p:nvSpPr>
        <p:spPr>
          <a:xfrm>
            <a:off x="5440679" y="4534422"/>
            <a:ext cx="562356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dirty="0"/>
              <a:t>Prepared By – Joshua Cassell</a:t>
            </a:r>
          </a:p>
        </p:txBody>
      </p:sp>
    </p:spTree>
    <p:extLst>
      <p:ext uri="{BB962C8B-B14F-4D97-AF65-F5344CB8AC3E}">
        <p14:creationId xmlns:p14="http://schemas.microsoft.com/office/powerpoint/2010/main" val="199931039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AEF0-42EC-48A4-B994-017EA5D9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7615E-E270-4B95-B36C-8A25AA34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ECE 4527 Spring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69EDB8-24D4-4A51-906D-4A36A63C87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47" b="33124"/>
          <a:stretch/>
        </p:blipFill>
        <p:spPr>
          <a:xfrm>
            <a:off x="140426" y="130628"/>
            <a:ext cx="1799168" cy="66620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45F8B2-0F1D-4EF2-80F3-7F1FE87A7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792785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114999"/>
              </a:lnSpc>
              <a:buFont typeface="Wingdings,Sans-Serif" panose="020F0502020204030204" pitchFamily="34" charset="0"/>
              <a:buChar char="§"/>
            </a:pPr>
            <a:r>
              <a:rPr lang="en-US" dirty="0">
                <a:ea typeface="+mn-lt"/>
                <a:cs typeface="+mn-lt"/>
              </a:rPr>
              <a:t> Data Details</a:t>
            </a:r>
            <a:endParaRPr lang="en-US" dirty="0"/>
          </a:p>
          <a:p>
            <a:pPr marL="200660" lvl="1" indent="0">
              <a:lnSpc>
                <a:spcPct val="114999"/>
              </a:lnSpc>
              <a:buNone/>
            </a:pPr>
            <a:r>
              <a:rPr lang="en-US" dirty="0">
                <a:ea typeface="+mn-lt"/>
                <a:cs typeface="+mn-lt"/>
              </a:rPr>
              <a:t>- Contains 1D signals of amplitude vs time.</a:t>
            </a:r>
          </a:p>
          <a:p>
            <a:pPr marL="200660" lvl="1" indent="0">
              <a:lnSpc>
                <a:spcPct val="114999"/>
              </a:lnSpc>
              <a:buNone/>
            </a:pPr>
            <a:r>
              <a:rPr lang="en-US" dirty="0">
                <a:ea typeface="+mn-lt"/>
                <a:cs typeface="+mn-lt"/>
              </a:rPr>
              <a:t>- Train data: start and stop time, signal duration and class of the event</a:t>
            </a:r>
          </a:p>
          <a:p>
            <a:pPr marL="200660" lvl="1" indent="0">
              <a:lnSpc>
                <a:spcPct val="114999"/>
              </a:lnSpc>
              <a:buNone/>
            </a:pPr>
            <a:r>
              <a:rPr lang="en-US" dirty="0">
                <a:ea typeface="+mn-lt"/>
                <a:cs typeface="+mn-lt"/>
              </a:rPr>
              <a:t>- Signal duration varies   </a:t>
            </a:r>
          </a:p>
          <a:p>
            <a:pPr>
              <a:lnSpc>
                <a:spcPct val="114999"/>
              </a:lnSpc>
              <a:buFont typeface="Wingdings,Sans-Serif" panose="020F0502020204030204" pitchFamily="34" charset="0"/>
              <a:buChar char="§"/>
            </a:pPr>
            <a:r>
              <a:rPr lang="en-US" dirty="0">
                <a:ea typeface="+mn-lt"/>
                <a:cs typeface="+mn-lt"/>
              </a:rPr>
              <a:t> Classification Requirements</a:t>
            </a:r>
          </a:p>
          <a:p>
            <a:pPr marL="200660" lvl="1" indent="0">
              <a:lnSpc>
                <a:spcPct val="114999"/>
              </a:lnSpc>
              <a:buNone/>
            </a:pPr>
            <a:r>
              <a:rPr lang="en-US" dirty="0">
                <a:ea typeface="+mn-lt"/>
                <a:cs typeface="+mn-lt"/>
              </a:rPr>
              <a:t>- We must classify each event, and report the start/stop time, and confidence level</a:t>
            </a:r>
          </a:p>
          <a:p>
            <a:pPr marL="200660" lvl="1" indent="0">
              <a:lnSpc>
                <a:spcPct val="114999"/>
              </a:lnSpc>
              <a:buNone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7AFFD-7B75-47A4-A071-AA3DE64F4E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135294"/>
            <a:ext cx="5438775" cy="3733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3BF91A5-D235-48BD-9B41-13FA518B23A9}"/>
              </a:ext>
            </a:extLst>
          </p:cNvPr>
          <p:cNvSpPr txBox="1"/>
          <p:nvPr/>
        </p:nvSpPr>
        <p:spPr>
          <a:xfrm>
            <a:off x="7794634" y="1893335"/>
            <a:ext cx="2041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Amplitude vs Time</a:t>
            </a:r>
          </a:p>
        </p:txBody>
      </p:sp>
    </p:spTree>
    <p:extLst>
      <p:ext uri="{BB962C8B-B14F-4D97-AF65-F5344CB8AC3E}">
        <p14:creationId xmlns:p14="http://schemas.microsoft.com/office/powerpoint/2010/main" val="216986588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1CA8A-8474-4FD6-931C-95D0FDD7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DDFAA-5FFA-46A5-9DC3-A9DDD41C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/>
              <a:t>ECE 4527 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BAE895-9343-4E83-A16D-E7936D6746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847" b="33124"/>
          <a:stretch/>
        </p:blipFill>
        <p:spPr>
          <a:xfrm>
            <a:off x="140426" y="130628"/>
            <a:ext cx="1799168" cy="666206"/>
          </a:xfrm>
          <a:prstGeom prst="rect">
            <a:avLst/>
          </a:prstGeom>
        </p:spPr>
      </p:pic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4C8B3FD9-3D9E-43AA-B42B-0D805EC611E8}"/>
              </a:ext>
            </a:extLst>
          </p:cNvPr>
          <p:cNvSpPr txBox="1">
            <a:spLocks/>
          </p:cNvSpPr>
          <p:nvPr/>
        </p:nvSpPr>
        <p:spPr>
          <a:xfrm>
            <a:off x="1097280" y="2089965"/>
            <a:ext cx="5578942" cy="4023360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  <a:buFont typeface="Wingdings" panose="020F0502020204030204" pitchFamily="34" charset="0"/>
              <a:buChar char="§"/>
            </a:pPr>
            <a:r>
              <a:rPr lang="en-US" dirty="0"/>
              <a:t> Sliding window samples through 100 signals  at a time</a:t>
            </a:r>
          </a:p>
          <a:p>
            <a:pPr>
              <a:lnSpc>
                <a:spcPct val="114999"/>
              </a:lnSpc>
              <a:buFont typeface="Wingdings" panose="020F0502020204030204" pitchFamily="34" charset="0"/>
              <a:buChar char="§"/>
            </a:pPr>
            <a:r>
              <a:rPr lang="en-US" dirty="0"/>
              <a:t> Detect start and stop time </a:t>
            </a:r>
          </a:p>
          <a:p>
            <a:pPr>
              <a:lnSpc>
                <a:spcPct val="114999"/>
              </a:lnSpc>
              <a:buFont typeface="Wingdings" panose="020F0502020204030204" pitchFamily="34" charset="0"/>
              <a:buChar char="§"/>
            </a:pPr>
            <a:r>
              <a:rPr lang="en-US" dirty="0"/>
              <a:t> Count events in each frame   </a:t>
            </a:r>
          </a:p>
          <a:p>
            <a:pPr>
              <a:lnSpc>
                <a:spcPct val="114999"/>
              </a:lnSpc>
              <a:buFont typeface="Wingdings" panose="020F0502020204030204" pitchFamily="34" charset="0"/>
              <a:buChar char="§"/>
            </a:pPr>
            <a:r>
              <a:rPr lang="en-US" dirty="0"/>
              <a:t> Use training data duration size to predict correct class </a:t>
            </a:r>
          </a:p>
          <a:p>
            <a:pPr>
              <a:lnSpc>
                <a:spcPct val="114999"/>
              </a:lnSpc>
              <a:buFont typeface="Wingdings" panose="020F0502020204030204" pitchFamily="34" charset="0"/>
              <a:buChar char="§"/>
            </a:pPr>
            <a:r>
              <a:rPr lang="en-US" dirty="0"/>
              <a:t> Signal processing approach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147F93-9ECB-4DA9-B6F3-4E717E993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6221" y="2357610"/>
            <a:ext cx="5191807" cy="347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9407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918A-ECC1-43EC-872E-C7D7E778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Results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8F1E-37F7-4192-AC21-D6471664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ECE 4527 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AE584-FDEF-447E-90A2-06834B5C1F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847" b="33124"/>
          <a:stretch/>
        </p:blipFill>
        <p:spPr>
          <a:xfrm>
            <a:off x="140426" y="130628"/>
            <a:ext cx="1799168" cy="6662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1055FB-88A6-4FEC-B108-A7C62A481A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7497" y="2267294"/>
            <a:ext cx="8270634" cy="3029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853D973-CEF8-4CF3-9FA4-B7F40BC80FB5}"/>
                  </a:ext>
                </a:extLst>
              </p14:cNvPr>
              <p14:cNvContentPartPr/>
              <p14:nvPr/>
            </p14:nvContentPartPr>
            <p14:xfrm>
              <a:off x="6323296" y="2745351"/>
              <a:ext cx="66960" cy="86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853D973-CEF8-4CF3-9FA4-B7F40BC80FB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69296" y="2637351"/>
                <a:ext cx="174600" cy="22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8AAD2B9-1773-4EF2-AB28-91DFE88A509D}"/>
                  </a:ext>
                </a:extLst>
              </p14:cNvPr>
              <p14:cNvContentPartPr/>
              <p14:nvPr/>
            </p14:nvContentPartPr>
            <p14:xfrm>
              <a:off x="9782896" y="2731671"/>
              <a:ext cx="5220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8AAD2B9-1773-4EF2-AB28-91DFE88A509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28896" y="2624031"/>
                <a:ext cx="1598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7FE75AB-DC41-438B-BCDB-5E564B1AB2EA}"/>
                  </a:ext>
                </a:extLst>
              </p14:cNvPr>
              <p14:cNvContentPartPr/>
              <p14:nvPr/>
            </p14:nvContentPartPr>
            <p14:xfrm>
              <a:off x="6334456" y="3007071"/>
              <a:ext cx="5220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7FE75AB-DC41-438B-BCDB-5E564B1AB2E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80816" y="2899431"/>
                <a:ext cx="1598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F66D11D-AEED-4C43-B20C-38C5311640BE}"/>
                  </a:ext>
                </a:extLst>
              </p14:cNvPr>
              <p14:cNvContentPartPr/>
              <p14:nvPr/>
            </p14:nvContentPartPr>
            <p14:xfrm>
              <a:off x="9771736" y="3029031"/>
              <a:ext cx="6408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F66D11D-AEED-4C43-B20C-38C5311640B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717736" y="2921391"/>
                <a:ext cx="17172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87E881D-620A-4176-947D-D968D47E0293}"/>
                  </a:ext>
                </a:extLst>
              </p14:cNvPr>
              <p14:cNvContentPartPr/>
              <p14:nvPr/>
            </p14:nvContentPartPr>
            <p14:xfrm>
              <a:off x="9727816" y="4152231"/>
              <a:ext cx="119520" cy="122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87E881D-620A-4176-947D-D968D47E029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674176" y="4044231"/>
                <a:ext cx="22716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BB594B7-B7E7-44E9-A454-897FEAB001AD}"/>
                  </a:ext>
                </a:extLst>
              </p14:cNvPr>
              <p14:cNvContentPartPr/>
              <p14:nvPr/>
            </p14:nvContentPartPr>
            <p14:xfrm>
              <a:off x="6312496" y="4152591"/>
              <a:ext cx="8640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BB594B7-B7E7-44E9-A454-897FEAB001A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258856" y="4044951"/>
                <a:ext cx="19404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3F25323-4B1E-4B07-9418-997AF7674264}"/>
                  </a:ext>
                </a:extLst>
              </p14:cNvPr>
              <p14:cNvContentPartPr/>
              <p14:nvPr/>
            </p14:nvContentPartPr>
            <p14:xfrm>
              <a:off x="6312496" y="4714911"/>
              <a:ext cx="5184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3F25323-4B1E-4B07-9418-997AF767426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58856" y="4606911"/>
                <a:ext cx="15948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EF0CB70-3F6F-46CC-B25E-820910E4A1AC}"/>
                  </a:ext>
                </a:extLst>
              </p14:cNvPr>
              <p14:cNvContentPartPr/>
              <p14:nvPr/>
            </p14:nvContentPartPr>
            <p14:xfrm>
              <a:off x="9749776" y="4427631"/>
              <a:ext cx="109080" cy="122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EF0CB70-3F6F-46CC-B25E-820910E4A1AC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695776" y="4319991"/>
                <a:ext cx="216720" cy="2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DBF365A-B8EB-4E68-9188-1D0B998314CE}"/>
                  </a:ext>
                </a:extLst>
              </p14:cNvPr>
              <p14:cNvContentPartPr/>
              <p14:nvPr/>
            </p14:nvContentPartPr>
            <p14:xfrm>
              <a:off x="9749776" y="4748031"/>
              <a:ext cx="867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DBF365A-B8EB-4E68-9188-1D0B998314C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5776" y="4640031"/>
                <a:ext cx="1944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2666EF0-BB81-4B1E-BE8D-C431D9B58862}"/>
                  </a:ext>
                </a:extLst>
              </p14:cNvPr>
              <p14:cNvContentPartPr/>
              <p14:nvPr/>
            </p14:nvContentPartPr>
            <p14:xfrm>
              <a:off x="6312496" y="5001471"/>
              <a:ext cx="5184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2666EF0-BB81-4B1E-BE8D-C431D9B58862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258856" y="4893831"/>
                <a:ext cx="15948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2D3F272-4548-4635-A78D-CC8CE197167C}"/>
              </a:ext>
            </a:extLst>
          </p:cNvPr>
          <p:cNvSpPr txBox="1"/>
          <p:nvPr/>
        </p:nvSpPr>
        <p:spPr>
          <a:xfrm>
            <a:off x="4944738" y="5647515"/>
            <a:ext cx="230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Error Rate: 66%</a:t>
            </a:r>
          </a:p>
        </p:txBody>
      </p:sp>
    </p:spTree>
    <p:extLst>
      <p:ext uri="{BB962C8B-B14F-4D97-AF65-F5344CB8AC3E}">
        <p14:creationId xmlns:p14="http://schemas.microsoft.com/office/powerpoint/2010/main" val="351571723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918A-ECC1-43EC-872E-C7D7E778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Results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8F1E-37F7-4192-AC21-D6471664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900" dirty="0"/>
              <a:t>ECE 4527 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AE584-FDEF-447E-90A2-06834B5C1F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847" b="33124"/>
          <a:stretch/>
        </p:blipFill>
        <p:spPr>
          <a:xfrm>
            <a:off x="140426" y="130628"/>
            <a:ext cx="1799168" cy="666206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2D3F272-4548-4635-A78D-CC8CE197167C}"/>
              </a:ext>
            </a:extLst>
          </p:cNvPr>
          <p:cNvSpPr txBox="1"/>
          <p:nvPr/>
        </p:nvSpPr>
        <p:spPr>
          <a:xfrm>
            <a:off x="4944738" y="5647515"/>
            <a:ext cx="2302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Error Rate: 66%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39F1C4-CE3B-4BC2-8139-67301E8D5B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4725" y="2123770"/>
            <a:ext cx="6302549" cy="338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021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D918A-ECC1-43EC-872E-C7D7E7785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8F1E-37F7-4192-AC21-D6471664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ECE 4527 Spring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AE584-FDEF-447E-90A2-06834B5C1FE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9847" b="33124"/>
          <a:stretch/>
        </p:blipFill>
        <p:spPr>
          <a:xfrm>
            <a:off x="140426" y="130628"/>
            <a:ext cx="1799168" cy="66620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05AC71-A637-4E03-8B53-ED020862B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011" y="2086892"/>
            <a:ext cx="4501474" cy="4023360"/>
          </a:xfrm>
        </p:spPr>
        <p:txBody>
          <a:bodyPr/>
          <a:lstStyle/>
          <a:p>
            <a:r>
              <a:rPr lang="en-US" b="1" dirty="0"/>
              <a:t>Frame Size: </a:t>
            </a:r>
          </a:p>
          <a:p>
            <a:r>
              <a:rPr lang="en-US" dirty="0"/>
              <a:t>Frame size can be change to detect start times and stop times better</a:t>
            </a:r>
          </a:p>
          <a:p>
            <a:r>
              <a:rPr lang="en-US" b="1" dirty="0"/>
              <a:t>Threshold value: </a:t>
            </a:r>
          </a:p>
          <a:p>
            <a:r>
              <a:rPr lang="en-US" dirty="0"/>
              <a:t>By changing the threshold value we can better estimate number of events</a:t>
            </a:r>
          </a:p>
        </p:txBody>
      </p:sp>
    </p:spTree>
    <p:extLst>
      <p:ext uri="{BB962C8B-B14F-4D97-AF65-F5344CB8AC3E}">
        <p14:creationId xmlns:p14="http://schemas.microsoft.com/office/powerpoint/2010/main" val="272922183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Retrospect">
  <a:themeElements>
    <a:clrScheme name="Temple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F3F3F"/>
      </a:accent1>
      <a:accent2>
        <a:srgbClr val="920023"/>
      </a:accent2>
      <a:accent3>
        <a:srgbClr val="595959"/>
      </a:accent3>
      <a:accent4>
        <a:srgbClr val="EEECE1"/>
      </a:accent4>
      <a:accent5>
        <a:srgbClr val="920023"/>
      </a:accent5>
      <a:accent6>
        <a:srgbClr val="595959"/>
      </a:accent6>
      <a:hlink>
        <a:srgbClr val="920023"/>
      </a:hlink>
      <a:folHlink>
        <a:srgbClr val="632423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E0AC601CE7945A16C28BE7D604718" ma:contentTypeVersion="7" ma:contentTypeDescription="Create a new document." ma:contentTypeScope="" ma:versionID="2df6c3a34dc7d52892c98b4af03e445a">
  <xsd:schema xmlns:xsd="http://www.w3.org/2001/XMLSchema" xmlns:xs="http://www.w3.org/2001/XMLSchema" xmlns:p="http://schemas.microsoft.com/office/2006/metadata/properties" xmlns:ns2="068132b6-27af-4cc5-9624-46e0bc309f9c" xmlns:ns3="1ec1d487-840c-40ff-aca1-00ff13008544" targetNamespace="http://schemas.microsoft.com/office/2006/metadata/properties" ma:root="true" ma:fieldsID="e24ae2d8bde2dd255aef763caa0a5a5a" ns2:_="" ns3:_="">
    <xsd:import namespace="068132b6-27af-4cc5-9624-46e0bc309f9c"/>
    <xsd:import namespace="1ec1d487-840c-40ff-aca1-00ff13008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132b6-27af-4cc5-9624-46e0bc309f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1d487-840c-40ff-aca1-00ff13008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2E8DF8-B737-40C7-A1AE-FBB0FD56EF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497731-1299-41B6-B2DF-6C6E26CC3FA7}">
  <ds:schemaRefs>
    <ds:schemaRef ds:uri="068132b6-27af-4cc5-9624-46e0bc309f9c"/>
    <ds:schemaRef ds:uri="1ec1d487-840c-40ff-aca1-00ff130085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82B2794-3AEC-44E2-BBF2-4039E478D4FF}">
  <ds:schemaRefs>
    <ds:schemaRef ds:uri="068132b6-27af-4cc5-9624-46e0bc309f9c"/>
    <ds:schemaRef ds:uri="1ec1d487-840c-40ff-aca1-00ff1300854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181</Words>
  <Application>Microsoft Office PowerPoint</Application>
  <PresentationFormat>Widescreen</PresentationFormat>
  <Paragraphs>34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Final Project </vt:lpstr>
      <vt:lpstr>Overview </vt:lpstr>
      <vt:lpstr>Design Approach </vt:lpstr>
      <vt:lpstr>Test Results </vt:lpstr>
      <vt:lpstr>Test Results </vt:lpstr>
      <vt:lpstr>Optimization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Diesel Engine</dc:title>
  <dc:creator>Cybil Seneker</dc:creator>
  <cp:lastModifiedBy>Joshua F Cassell</cp:lastModifiedBy>
  <cp:revision>3</cp:revision>
  <dcterms:created xsi:type="dcterms:W3CDTF">2021-09-09T16:12:23Z</dcterms:created>
  <dcterms:modified xsi:type="dcterms:W3CDTF">2022-05-01T14:41:35Z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0x01010080DE0AC601CE7945A16C28BE7D604718</vt:lpwstr>
  </property>
</Properties>
</file>