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545"/>
    <a:srgbClr val="7F7F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546" y="18"/>
      </p:cViewPr>
      <p:guideLst>
        <p:guide orient="horz" pos="15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9C130-4730-4346-B713-55A3A5888141}" type="datetimeFigureOut">
              <a:rPr lang="en-US" smtClean="0"/>
              <a:t>3/3/2008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1B4B-9131-46AB-B9CC-9383B4D1D4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4221480" y="686594"/>
            <a:ext cx="4465320" cy="3900646"/>
            <a:chOff x="4221480" y="686594"/>
            <a:chExt cx="4465320" cy="3900646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4480560" y="3429000"/>
              <a:ext cx="420624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6200000" flipV="1">
              <a:off x="3155474" y="2103120"/>
              <a:ext cx="2833846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6309360" y="150876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4480560" y="150876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09360" y="333756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4480560" y="333756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94960" y="33375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94960" y="15087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223760" y="152400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223760" y="33375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36720" y="327660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10200" y="33375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21480" y="146170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57700" y="352044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78880" y="352044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92440" y="352044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876800" y="394716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92040" y="44043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385572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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73040" y="4310241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</a:t>
              </a:r>
              <a:r>
                <a:rPr lang="en-US" baseline="-25000" dirty="0">
                  <a:latin typeface="Arial" pitchFamily="34" charset="0"/>
                  <a:cs typeface="Arial" pitchFamily="34" charset="0"/>
                  <a:sym typeface="Symbol"/>
                </a:rPr>
                <a:t>2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4221480" y="381794"/>
            <a:ext cx="4465320" cy="4205446"/>
            <a:chOff x="4221480" y="381794"/>
            <a:chExt cx="4465320" cy="4205446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4480560" y="3429000"/>
              <a:ext cx="420624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6200000" flipV="1">
              <a:off x="3155474" y="2103120"/>
              <a:ext cx="2833846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5303520" y="2331720"/>
              <a:ext cx="365760" cy="365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4480560" y="150876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6309360" y="333756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4480560" y="333756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94960" y="33375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4960" y="15087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223760" y="152400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223760" y="33375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36720" y="327660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10200" y="33375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21480" y="146170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57700" y="352044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78880" y="352044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92440" y="3520440"/>
              <a:ext cx="2286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4876800" y="394716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92040" y="4404360"/>
              <a:ext cx="182880" cy="1828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57800" y="3855720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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  <a:sym typeface="Symbol"/>
                </a:rPr>
                <a:t>1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73040" y="4310241"/>
              <a:ext cx="304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</a:t>
              </a:r>
              <a:r>
                <a:rPr lang="en-US" baseline="-25000" dirty="0">
                  <a:latin typeface="Arial" pitchFamily="34" charset="0"/>
                  <a:cs typeface="Arial" pitchFamily="34" charset="0"/>
                  <a:sym typeface="Symbol"/>
                </a:rPr>
                <a:t>2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217920" y="2331720"/>
              <a:ext cx="365760" cy="365760"/>
            </a:xfrm>
            <a:prstGeom prst="rect">
              <a:avLst/>
            </a:prstGeom>
            <a:noFill/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6309360" y="1493520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4191000" y="2133600"/>
              <a:ext cx="3505200" cy="1588"/>
            </a:xfrm>
            <a:prstGeom prst="line">
              <a:avLst/>
            </a:prstGeom>
            <a:ln w="38100">
              <a:solidFill>
                <a:srgbClr val="45454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5024" t="64865" r="50733" b="4000"/>
          <a:stretch>
            <a:fillRect/>
          </a:stretch>
        </p:blipFill>
        <p:spPr bwMode="auto">
          <a:xfrm>
            <a:off x="914400" y="1417320"/>
            <a:ext cx="23622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437" t="43333" r="44063" b="21875"/>
          <a:stretch>
            <a:fillRect/>
          </a:stretch>
        </p:blipFill>
        <p:spPr bwMode="auto">
          <a:xfrm>
            <a:off x="335280" y="4541520"/>
            <a:ext cx="5120640" cy="254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Electrical and Computer Engineering</dc:creator>
  <cp:lastModifiedBy>Electrical and Computer Engineering</cp:lastModifiedBy>
  <cp:revision>20</cp:revision>
  <dcterms:created xsi:type="dcterms:W3CDTF">2008-03-03T17:20:45Z</dcterms:created>
  <dcterms:modified xsi:type="dcterms:W3CDTF">2008-03-03T20:15:11Z</dcterms:modified>
</cp:coreProperties>
</file>