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ff144d1c9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aff144d1c9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ff144d1c9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aff144d1c9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ff144d1c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ff144d1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ff144d1c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ff144d1c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ff144d1c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ff144d1c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aff144d1c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aff144d1c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ff144d1c9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aff144d1c9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ff144d1c9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aff144d1c9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ff144d1c9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aff144d1c9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aff144d1c9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aff144d1c9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Project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Jainil Patel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 - Time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Runtime of 8mins and 4sec over 10 images.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~484 seconds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~48.4 seconds per image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design incorporates: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Mathematically correct 7x7 Gaussian Filter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Efficient FFT computation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Memory and performance optimizations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This system successfully speeds up image processing by leveraging GPU usage in heavy computational loads.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Overview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Loop over slide using a 256x256 window and a 128x128 frame grid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Apply a 7x7 </a:t>
            </a:r>
            <a:r>
              <a:rPr lang="en"/>
              <a:t>Gaussian</a:t>
            </a:r>
            <a:r>
              <a:rPr lang="en"/>
              <a:t> smoother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Compute 2D FFT and convert it to magnitude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Compute a 16-bin histogram of log-magnitude spectrum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Output the mean and std dev across all frames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- Imaging tools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Open SVS files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Read frame coordinates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Extract a 256x246 RGB window using multithreaded I/O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- GPU based Gaussian Filtering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 implemented the 7x7 Gaussian kernel, normalized it, and applied it with: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F.conv2d(channel_data, self.gaussian_kernel, padding=3)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Running this on the GPU dramatically speeds up convolution, which is one of the most expensive parts of the operation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- FFT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each smoothed channel: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fft_shifted = fftshift(fft_result)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magnitude = torch.abs(fft_shifted)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log_magnitude = torch.log(magnitude + 1e-8)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This produces a stable frequency-domain response of each window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- 16 Bin Histogram per Window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log-magnitude spectrum is then histogrammed: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hist = torch.histc(log_mag_flat, bins=16)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Architecture - Streaming Statistics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Computes: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Running Sum of histogram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Running Sum Square of the histogram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Total frames processed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Performance</a:t>
            </a:r>
            <a:r>
              <a:rPr lang="en"/>
              <a:t> Optimizations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Batching and Chunking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Windows are processed in GPU batches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Frame coordinates are split into chunks to prevent memory spikes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Uniform Frame Sampling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Images with </a:t>
            </a:r>
            <a:r>
              <a:rPr lang="en"/>
              <a:t>extreme</a:t>
            </a:r>
            <a:r>
              <a:rPr lang="en"/>
              <a:t> numbers of frame positions, the system samples them </a:t>
            </a:r>
            <a:r>
              <a:rPr lang="en"/>
              <a:t>uniformly</a:t>
            </a:r>
            <a:r>
              <a:rPr lang="en"/>
              <a:t> to cap processing load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Memory Cleanup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After each batch, unused memory is freed to prevent buildup during long runtimes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 - Image Content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 10 images (10,000 frames) the system processed the following characteristics: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Mid-frequency (bins 5-8) have the highest energy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Very high-frequency bins have near-zero values (removed by Gaussian smoother)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Overall statistics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Mean = 144.0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Std dev = 153.57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