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D01079-2EA5-4D0D-8EFB-98D3FA38C21B}" v="82" dt="2025-12-12T04:28:32.8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hzad Khan" userId="4dc08bee-e738-41e9-991a-5c8ef083f219" providerId="ADAL" clId="{34C525F5-3FA5-4E3D-B68C-A2DBC81F7544}"/>
    <pc:docChg chg="undo custSel addSld modSld">
      <pc:chgData name="Shahzad Khan" userId="4dc08bee-e738-41e9-991a-5c8ef083f219" providerId="ADAL" clId="{34C525F5-3FA5-4E3D-B68C-A2DBC81F7544}" dt="2025-12-12T05:19:51.307" v="1859" actId="20577"/>
      <pc:docMkLst>
        <pc:docMk/>
      </pc:docMkLst>
      <pc:sldChg chg="addSp modSp mod">
        <pc:chgData name="Shahzad Khan" userId="4dc08bee-e738-41e9-991a-5c8ef083f219" providerId="ADAL" clId="{34C525F5-3FA5-4E3D-B68C-A2DBC81F7544}" dt="2025-12-12T03:34:44.532" v="10" actId="2711"/>
        <pc:sldMkLst>
          <pc:docMk/>
          <pc:sldMk cId="2045476431" sldId="256"/>
        </pc:sldMkLst>
        <pc:spChg chg="mod">
          <ac:chgData name="Shahzad Khan" userId="4dc08bee-e738-41e9-991a-5c8ef083f219" providerId="ADAL" clId="{34C525F5-3FA5-4E3D-B68C-A2DBC81F7544}" dt="2025-12-12T03:34:40.756" v="9" actId="2711"/>
          <ac:spMkLst>
            <pc:docMk/>
            <pc:sldMk cId="2045476431" sldId="256"/>
            <ac:spMk id="2" creationId="{43775010-DAD6-32CB-4B22-335744970D3C}"/>
          </ac:spMkLst>
        </pc:spChg>
        <pc:spChg chg="mod">
          <ac:chgData name="Shahzad Khan" userId="4dc08bee-e738-41e9-991a-5c8ef083f219" providerId="ADAL" clId="{34C525F5-3FA5-4E3D-B68C-A2DBC81F7544}" dt="2025-12-12T03:34:44.532" v="10" actId="2711"/>
          <ac:spMkLst>
            <pc:docMk/>
            <pc:sldMk cId="2045476431" sldId="256"/>
            <ac:spMk id="3" creationId="{7B5A6CA3-37D4-831D-801D-ABA9F23D08C4}"/>
          </ac:spMkLst>
        </pc:spChg>
        <pc:spChg chg="add mod">
          <ac:chgData name="Shahzad Khan" userId="4dc08bee-e738-41e9-991a-5c8ef083f219" providerId="ADAL" clId="{34C525F5-3FA5-4E3D-B68C-A2DBC81F7544}" dt="2025-12-12T03:34:16.499" v="6" actId="14100"/>
          <ac:spMkLst>
            <pc:docMk/>
            <pc:sldMk cId="2045476431" sldId="256"/>
            <ac:spMk id="4" creationId="{257DD715-8FD3-5CEC-67E8-D8B18A5AC7E8}"/>
          </ac:spMkLst>
        </pc:spChg>
      </pc:sldChg>
      <pc:sldChg chg="addSp modSp new mod">
        <pc:chgData name="Shahzad Khan" userId="4dc08bee-e738-41e9-991a-5c8ef083f219" providerId="ADAL" clId="{34C525F5-3FA5-4E3D-B68C-A2DBC81F7544}" dt="2025-12-12T04:01:15.553" v="1156" actId="1036"/>
        <pc:sldMkLst>
          <pc:docMk/>
          <pc:sldMk cId="2606093576" sldId="257"/>
        </pc:sldMkLst>
        <pc:spChg chg="mod">
          <ac:chgData name="Shahzad Khan" userId="4dc08bee-e738-41e9-991a-5c8ef083f219" providerId="ADAL" clId="{34C525F5-3FA5-4E3D-B68C-A2DBC81F7544}" dt="2025-12-12T03:35:15.379" v="45" actId="2711"/>
          <ac:spMkLst>
            <pc:docMk/>
            <pc:sldMk cId="2606093576" sldId="257"/>
            <ac:spMk id="2" creationId="{0E928D2E-A755-E77D-2FAE-5BC1D47A4511}"/>
          </ac:spMkLst>
        </pc:spChg>
        <pc:spChg chg="mod">
          <ac:chgData name="Shahzad Khan" userId="4dc08bee-e738-41e9-991a-5c8ef083f219" providerId="ADAL" clId="{34C525F5-3FA5-4E3D-B68C-A2DBC81F7544}" dt="2025-12-12T04:01:01.710" v="1154" actId="20577"/>
          <ac:spMkLst>
            <pc:docMk/>
            <pc:sldMk cId="2606093576" sldId="257"/>
            <ac:spMk id="3" creationId="{A553E7B2-7475-213F-5640-137B0622AA37}"/>
          </ac:spMkLst>
        </pc:spChg>
        <pc:spChg chg="add mod">
          <ac:chgData name="Shahzad Khan" userId="4dc08bee-e738-41e9-991a-5c8ef083f219" providerId="ADAL" clId="{34C525F5-3FA5-4E3D-B68C-A2DBC81F7544}" dt="2025-12-12T04:01:15.553" v="1156" actId="1036"/>
          <ac:spMkLst>
            <pc:docMk/>
            <pc:sldMk cId="2606093576" sldId="257"/>
            <ac:spMk id="4" creationId="{3CDD32DE-6A75-5680-049A-35E445AEAF91}"/>
          </ac:spMkLst>
        </pc:spChg>
      </pc:sldChg>
      <pc:sldChg chg="addSp modSp new mod">
        <pc:chgData name="Shahzad Khan" userId="4dc08bee-e738-41e9-991a-5c8ef083f219" providerId="ADAL" clId="{34C525F5-3FA5-4E3D-B68C-A2DBC81F7544}" dt="2025-12-12T03:52:16.186" v="717" actId="1076"/>
        <pc:sldMkLst>
          <pc:docMk/>
          <pc:sldMk cId="1920352056" sldId="258"/>
        </pc:sldMkLst>
        <pc:spChg chg="mod">
          <ac:chgData name="Shahzad Khan" userId="4dc08bee-e738-41e9-991a-5c8ef083f219" providerId="ADAL" clId="{34C525F5-3FA5-4E3D-B68C-A2DBC81F7544}" dt="2025-12-12T03:52:09.301" v="714" actId="255"/>
          <ac:spMkLst>
            <pc:docMk/>
            <pc:sldMk cId="1920352056" sldId="258"/>
            <ac:spMk id="2" creationId="{86178ED4-4882-1B43-2EFD-2E51CC325A91}"/>
          </ac:spMkLst>
        </pc:spChg>
        <pc:spChg chg="mod">
          <ac:chgData name="Shahzad Khan" userId="4dc08bee-e738-41e9-991a-5c8ef083f219" providerId="ADAL" clId="{34C525F5-3FA5-4E3D-B68C-A2DBC81F7544}" dt="2025-12-12T03:52:13.076" v="715" actId="1076"/>
          <ac:spMkLst>
            <pc:docMk/>
            <pc:sldMk cId="1920352056" sldId="258"/>
            <ac:spMk id="3" creationId="{1077870D-15AC-4237-F29F-2ED89F582852}"/>
          </ac:spMkLst>
        </pc:spChg>
        <pc:spChg chg="add mod">
          <ac:chgData name="Shahzad Khan" userId="4dc08bee-e738-41e9-991a-5c8ef083f219" providerId="ADAL" clId="{34C525F5-3FA5-4E3D-B68C-A2DBC81F7544}" dt="2025-12-12T03:48:52.131" v="399"/>
          <ac:spMkLst>
            <pc:docMk/>
            <pc:sldMk cId="1920352056" sldId="258"/>
            <ac:spMk id="4" creationId="{12775A06-7CA5-665A-94BD-DFB658D03508}"/>
          </ac:spMkLst>
        </pc:spChg>
        <pc:picChg chg="add mod">
          <ac:chgData name="Shahzad Khan" userId="4dc08bee-e738-41e9-991a-5c8ef083f219" providerId="ADAL" clId="{34C525F5-3FA5-4E3D-B68C-A2DBC81F7544}" dt="2025-12-12T03:52:16.186" v="717" actId="1076"/>
          <ac:picMkLst>
            <pc:docMk/>
            <pc:sldMk cId="1920352056" sldId="258"/>
            <ac:picMk id="5" creationId="{8750C532-8365-CE51-44F5-833E6B06855F}"/>
          </ac:picMkLst>
        </pc:picChg>
      </pc:sldChg>
      <pc:sldChg chg="addSp modSp new mod">
        <pc:chgData name="Shahzad Khan" userId="4dc08bee-e738-41e9-991a-5c8ef083f219" providerId="ADAL" clId="{34C525F5-3FA5-4E3D-B68C-A2DBC81F7544}" dt="2025-12-12T04:09:51.586" v="1475" actId="2711"/>
        <pc:sldMkLst>
          <pc:docMk/>
          <pc:sldMk cId="382015508" sldId="259"/>
        </pc:sldMkLst>
        <pc:spChg chg="mod">
          <ac:chgData name="Shahzad Khan" userId="4dc08bee-e738-41e9-991a-5c8ef083f219" providerId="ADAL" clId="{34C525F5-3FA5-4E3D-B68C-A2DBC81F7544}" dt="2025-12-12T03:56:45.029" v="835" actId="1076"/>
          <ac:spMkLst>
            <pc:docMk/>
            <pc:sldMk cId="382015508" sldId="259"/>
            <ac:spMk id="2" creationId="{639BF446-223A-3D79-6706-DE09FC18FC3D}"/>
          </ac:spMkLst>
        </pc:spChg>
        <pc:spChg chg="mod">
          <ac:chgData name="Shahzad Khan" userId="4dc08bee-e738-41e9-991a-5c8ef083f219" providerId="ADAL" clId="{34C525F5-3FA5-4E3D-B68C-A2DBC81F7544}" dt="2025-12-12T04:09:51.586" v="1475" actId="2711"/>
          <ac:spMkLst>
            <pc:docMk/>
            <pc:sldMk cId="382015508" sldId="259"/>
            <ac:spMk id="3" creationId="{D7114F05-25D6-B805-690E-A9DA17EFE872}"/>
          </ac:spMkLst>
        </pc:spChg>
        <pc:spChg chg="add mod">
          <ac:chgData name="Shahzad Khan" userId="4dc08bee-e738-41e9-991a-5c8ef083f219" providerId="ADAL" clId="{34C525F5-3FA5-4E3D-B68C-A2DBC81F7544}" dt="2025-12-12T03:52:22.024" v="719"/>
          <ac:spMkLst>
            <pc:docMk/>
            <pc:sldMk cId="382015508" sldId="259"/>
            <ac:spMk id="4" creationId="{94B6ED96-EAE2-F12F-2821-006D19D208F3}"/>
          </ac:spMkLst>
        </pc:spChg>
        <pc:picChg chg="add mod">
          <ac:chgData name="Shahzad Khan" userId="4dc08bee-e738-41e9-991a-5c8ef083f219" providerId="ADAL" clId="{34C525F5-3FA5-4E3D-B68C-A2DBC81F7544}" dt="2025-12-12T03:56:48.064" v="836" actId="1076"/>
          <ac:picMkLst>
            <pc:docMk/>
            <pc:sldMk cId="382015508" sldId="259"/>
            <ac:picMk id="1026" creationId="{5EBCB092-3552-2128-29F5-7BDCA2FCD73D}"/>
          </ac:picMkLst>
        </pc:picChg>
      </pc:sldChg>
      <pc:sldChg chg="addSp modSp new mod">
        <pc:chgData name="Shahzad Khan" userId="4dc08bee-e738-41e9-991a-5c8ef083f219" providerId="ADAL" clId="{34C525F5-3FA5-4E3D-B68C-A2DBC81F7544}" dt="2025-12-12T05:19:51.307" v="1859" actId="20577"/>
        <pc:sldMkLst>
          <pc:docMk/>
          <pc:sldMk cId="302261045" sldId="260"/>
        </pc:sldMkLst>
        <pc:spChg chg="mod">
          <ac:chgData name="Shahzad Khan" userId="4dc08bee-e738-41e9-991a-5c8ef083f219" providerId="ADAL" clId="{34C525F5-3FA5-4E3D-B68C-A2DBC81F7544}" dt="2025-12-12T04:06:35.545" v="1250" actId="20577"/>
          <ac:spMkLst>
            <pc:docMk/>
            <pc:sldMk cId="302261045" sldId="260"/>
            <ac:spMk id="2" creationId="{C91B84FF-09C6-7A51-2AB5-1432FD11854A}"/>
          </ac:spMkLst>
        </pc:spChg>
        <pc:spChg chg="mod">
          <ac:chgData name="Shahzad Khan" userId="4dc08bee-e738-41e9-991a-5c8ef083f219" providerId="ADAL" clId="{34C525F5-3FA5-4E3D-B68C-A2DBC81F7544}" dt="2025-12-12T05:19:51.307" v="1859" actId="20577"/>
          <ac:spMkLst>
            <pc:docMk/>
            <pc:sldMk cId="302261045" sldId="260"/>
            <ac:spMk id="3" creationId="{276FA1D7-80F1-F378-0100-6A86044A3621}"/>
          </ac:spMkLst>
        </pc:spChg>
        <pc:spChg chg="add mod">
          <ac:chgData name="Shahzad Khan" userId="4dc08bee-e738-41e9-991a-5c8ef083f219" providerId="ADAL" clId="{34C525F5-3FA5-4E3D-B68C-A2DBC81F7544}" dt="2025-12-12T03:59:58.283" v="1071"/>
          <ac:spMkLst>
            <pc:docMk/>
            <pc:sldMk cId="302261045" sldId="260"/>
            <ac:spMk id="4" creationId="{B5ECF0A7-78C2-6C3D-BAD0-44960532953B}"/>
          </ac:spMkLst>
        </pc:spChg>
      </pc:sldChg>
      <pc:sldChg chg="addSp delSp modSp new mod">
        <pc:chgData name="Shahzad Khan" userId="4dc08bee-e738-41e9-991a-5c8ef083f219" providerId="ADAL" clId="{34C525F5-3FA5-4E3D-B68C-A2DBC81F7544}" dt="2025-12-12T04:25:07.912" v="1841" actId="2711"/>
        <pc:sldMkLst>
          <pc:docMk/>
          <pc:sldMk cId="1174772061" sldId="261"/>
        </pc:sldMkLst>
        <pc:spChg chg="mod">
          <ac:chgData name="Shahzad Khan" userId="4dc08bee-e738-41e9-991a-5c8ef083f219" providerId="ADAL" clId="{34C525F5-3FA5-4E3D-B68C-A2DBC81F7544}" dt="2025-12-12T04:22:38.595" v="1724" actId="255"/>
          <ac:spMkLst>
            <pc:docMk/>
            <pc:sldMk cId="1174772061" sldId="261"/>
            <ac:spMk id="2" creationId="{3F6078F5-9E89-3FDD-2FBF-693CF9632081}"/>
          </ac:spMkLst>
        </pc:spChg>
        <pc:spChg chg="add del mod">
          <ac:chgData name="Shahzad Khan" userId="4dc08bee-e738-41e9-991a-5c8ef083f219" providerId="ADAL" clId="{34C525F5-3FA5-4E3D-B68C-A2DBC81F7544}" dt="2025-12-12T04:22:41.005" v="1725" actId="1076"/>
          <ac:spMkLst>
            <pc:docMk/>
            <pc:sldMk cId="1174772061" sldId="261"/>
            <ac:spMk id="3" creationId="{32568652-A40A-6553-9FC8-FEC1EF562DE9}"/>
          </ac:spMkLst>
        </pc:spChg>
        <pc:spChg chg="add mod">
          <ac:chgData name="Shahzad Khan" userId="4dc08bee-e738-41e9-991a-5c8ef083f219" providerId="ADAL" clId="{34C525F5-3FA5-4E3D-B68C-A2DBC81F7544}" dt="2025-12-12T04:09:37.054" v="1473"/>
          <ac:spMkLst>
            <pc:docMk/>
            <pc:sldMk cId="1174772061" sldId="261"/>
            <ac:spMk id="4" creationId="{26C884EF-B84B-6C7C-41B8-223BA80C45C6}"/>
          </ac:spMkLst>
        </pc:spChg>
        <pc:spChg chg="add mod">
          <ac:chgData name="Shahzad Khan" userId="4dc08bee-e738-41e9-991a-5c8ef083f219" providerId="ADAL" clId="{34C525F5-3FA5-4E3D-B68C-A2DBC81F7544}" dt="2025-12-12T04:17:03.664" v="1542"/>
          <ac:spMkLst>
            <pc:docMk/>
            <pc:sldMk cId="1174772061" sldId="261"/>
            <ac:spMk id="5" creationId="{C9EDE50E-0360-CB1E-E419-2DCBE05384D5}"/>
          </ac:spMkLst>
        </pc:spChg>
        <pc:spChg chg="add mod">
          <ac:chgData name="Shahzad Khan" userId="4dc08bee-e738-41e9-991a-5c8ef083f219" providerId="ADAL" clId="{34C525F5-3FA5-4E3D-B68C-A2DBC81F7544}" dt="2025-12-12T04:25:07.912" v="1841" actId="2711"/>
          <ac:spMkLst>
            <pc:docMk/>
            <pc:sldMk cId="1174772061" sldId="261"/>
            <ac:spMk id="8" creationId="{EE1BC194-1874-1009-8B46-BC89C9C14A32}"/>
          </ac:spMkLst>
        </pc:spChg>
        <pc:picChg chg="add mod">
          <ac:chgData name="Shahzad Khan" userId="4dc08bee-e738-41e9-991a-5c8ef083f219" providerId="ADAL" clId="{34C525F5-3FA5-4E3D-B68C-A2DBC81F7544}" dt="2025-12-12T04:22:42.525" v="1726" actId="1076"/>
          <ac:picMkLst>
            <pc:docMk/>
            <pc:sldMk cId="1174772061" sldId="261"/>
            <ac:picMk id="7" creationId="{A61F20A9-DAC6-C281-6955-FA43DABAB051}"/>
          </ac:picMkLst>
        </pc:picChg>
      </pc:sldChg>
      <pc:sldChg chg="addSp modSp new mod">
        <pc:chgData name="Shahzad Khan" userId="4dc08bee-e738-41e9-991a-5c8ef083f219" providerId="ADAL" clId="{34C525F5-3FA5-4E3D-B68C-A2DBC81F7544}" dt="2025-12-12T04:28:42.655" v="1858" actId="2711"/>
        <pc:sldMkLst>
          <pc:docMk/>
          <pc:sldMk cId="654973261" sldId="262"/>
        </pc:sldMkLst>
        <pc:spChg chg="mod">
          <ac:chgData name="Shahzad Khan" userId="4dc08bee-e738-41e9-991a-5c8ef083f219" providerId="ADAL" clId="{34C525F5-3FA5-4E3D-B68C-A2DBC81F7544}" dt="2025-12-12T04:27:08.504" v="1855" actId="255"/>
          <ac:spMkLst>
            <pc:docMk/>
            <pc:sldMk cId="654973261" sldId="262"/>
            <ac:spMk id="2" creationId="{7009B4BB-6767-9C2D-D075-2DE73AD46C46}"/>
          </ac:spMkLst>
        </pc:spChg>
        <pc:spChg chg="mod">
          <ac:chgData name="Shahzad Khan" userId="4dc08bee-e738-41e9-991a-5c8ef083f219" providerId="ADAL" clId="{34C525F5-3FA5-4E3D-B68C-A2DBC81F7544}" dt="2025-12-12T04:28:42.655" v="1858" actId="2711"/>
          <ac:spMkLst>
            <pc:docMk/>
            <pc:sldMk cId="654973261" sldId="262"/>
            <ac:spMk id="3" creationId="{AF8D3C30-6C0E-98B3-1076-7B16FB395484}"/>
          </ac:spMkLst>
        </pc:spChg>
        <pc:spChg chg="add mod">
          <ac:chgData name="Shahzad Khan" userId="4dc08bee-e738-41e9-991a-5c8ef083f219" providerId="ADAL" clId="{34C525F5-3FA5-4E3D-B68C-A2DBC81F7544}" dt="2025-12-12T04:26:22.643" v="1843"/>
          <ac:spMkLst>
            <pc:docMk/>
            <pc:sldMk cId="654973261" sldId="262"/>
            <ac:spMk id="4" creationId="{AC45ACE6-9B76-8891-247D-D1194C1D20B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6E7FA-D7D4-159E-3418-8A2ACBB2B7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8AE7BF-1A65-E4CE-635C-159A7C826C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F75687-85D6-F12A-DFDF-2ADA50D6E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59799-995D-4252-A4AE-6374C687F45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AE2CF-F6F6-48A7-6060-20F2840A7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72B938-E06C-8B8F-BDE1-FA6ACF25C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7632-2B51-473E-A955-AFBCA2DA1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11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CBD9F-5678-94B8-C440-48B6DD319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BEBBF2-BD6E-2460-9717-6383DA500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589083-BF62-2302-3A81-36B23579F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59799-995D-4252-A4AE-6374C687F45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7EBB5-732A-8E05-0771-6C110FB83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F6592B-5D51-4A16-A74E-A25C2BA14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7632-2B51-473E-A955-AFBCA2DA1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821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E1D501-1DE7-AC1C-F623-60227947B9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BF4643-014B-20CA-592D-8548A72F19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5FB458-8910-B75B-F985-D43A5662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59799-995D-4252-A4AE-6374C687F45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FA2A8-F631-9C78-E5ED-95349AA82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8ABC7-FDE6-F746-43C1-4E6D41DE1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7632-2B51-473E-A955-AFBCA2DA1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194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97852-8E5D-C74C-28EA-6681376B2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5D001-C081-29E1-C1A5-D0D169B55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FD25E-86E7-78B7-A73E-C15A3AD17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59799-995D-4252-A4AE-6374C687F45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14802-C842-B420-354D-3B8A86D6F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6F7CA-A3DB-AF1A-8AF3-528DE3452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7632-2B51-473E-A955-AFBCA2DA1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031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3D064-6DF4-ECFA-2FDB-B9C72CCBE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4C69AF-0380-A775-F2DE-9172C0733B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AF881-4318-7F95-7319-EB5315A1B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59799-995D-4252-A4AE-6374C687F45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BC28AF-FAEC-780F-12C0-B91BF2B0F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0BA3F-117C-913F-A21C-A0B0A75AF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7632-2B51-473E-A955-AFBCA2DA1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9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7F19D-909E-251D-E98E-CC98FDCCE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DF5832-284E-2E1B-D57F-042FBF07F2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7F8E50-BBC4-0784-F707-055E79194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74CBBE-6C37-5F99-225C-F413753A7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59799-995D-4252-A4AE-6374C687F45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49EB72-87D0-B3DF-DBF7-6A65B266D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2E76C0-E26F-87F9-E996-27006F934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7632-2B51-473E-A955-AFBCA2DA1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074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5DCF3-04CC-348F-6647-7DE732018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F14BEF-9727-7CC9-F7EC-8F92DE816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B26D2C-1C05-0834-AB2A-F7E487647B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3BE1CB-D8BE-7A5C-0DF3-5C5EF347DE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601BC5-0866-8F12-D15B-CF787A06BE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384B0D-114B-6703-B7A3-6AE0B22F9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59799-995D-4252-A4AE-6374C687F45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FD134A-A407-7BEF-D006-BBE1B755A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8691BC-CA6E-F8D0-AEC7-D00349A58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7632-2B51-473E-A955-AFBCA2DA1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017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5F657-DCBE-404F-C436-F694FD451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97C7D8-71C3-2DBB-3D4E-82E4E9BBF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59799-995D-4252-A4AE-6374C687F45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D5B89E-217D-D42A-6D2C-64ACCAD38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C684BE-22E9-0038-38FB-E372AD224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7632-2B51-473E-A955-AFBCA2DA1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212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8C65B1-0052-CCDA-20F8-22D3B6D70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59799-995D-4252-A4AE-6374C687F45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080531-95CE-71D5-F479-C10C3E242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D600C6-C475-FBEF-4CCD-F25922444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7632-2B51-473E-A955-AFBCA2DA1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77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FAA94-C218-7BAA-7A56-4891A1270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0D1E5-77AB-E9FA-98EA-90635C8B4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AA591F-F315-4037-9411-4CC477AB65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9A15E3-FA26-42EA-93C2-A922E64B9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59799-995D-4252-A4AE-6374C687F45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59AE2F-E144-69B7-788D-A660BE07F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0843C-8B4F-F458-866A-3678FBC3D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7632-2B51-473E-A955-AFBCA2DA1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296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375CA-241D-1D71-0557-F8FC7CB35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61CD68-4FCE-9459-F215-62B214FB72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DFEE17-00E7-D973-4C68-1759C7FF07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81E416-43E7-E266-105F-D3F5B8514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59799-995D-4252-A4AE-6374C687F45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AED099-438D-6BA1-65FC-0B98625F6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538FFB-825C-2494-C42B-29D88B902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7632-2B51-473E-A955-AFBCA2DA1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626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CC04C1-7261-1191-DFC6-A5AB93C40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C51BA9-377F-45FE-093B-FD53C6103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5ABD2-B1BF-02BE-557F-65233221F1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159799-995D-4252-A4AE-6374C687F45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AC0A58-78E9-25B5-0932-FA04A0293F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F65F5-4F08-28DB-5B77-270B29739A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477632-2B51-473E-A955-AFBCA2DA1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577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75010-DAD6-32CB-4B22-335744970D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GPU-Accelerated Multi-Threaded Pipeline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5A6CA3-37D4-831D-801D-ABA9F23D08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Shahzad Khan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Temple University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College of Engineering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12/12/2025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57DD715-8FD3-5CEC-67E8-D8B18A5AC7E8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476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28D2E-A755-E77D-2FAE-5BC1D47A4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515599" cy="779463"/>
          </a:xfrm>
        </p:spPr>
        <p:txBody>
          <a:bodyPr>
            <a:normAutofit/>
          </a:bodyPr>
          <a:lstStyle/>
          <a:p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and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53E7B2-7475-213F-5640-137B0622A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25015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Goal: Iterate of a database of images and apply a 2D Gaussian filter, compute a 2D FFT, and compute a histogram of the data </a:t>
            </a:r>
          </a:p>
          <a:p>
            <a:pPr marL="0" indent="0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 a pipeline that optimizes this process and get the fastest time</a:t>
            </a:r>
          </a:p>
          <a:p>
            <a:pPr marL="0" indent="0">
              <a:buNone/>
            </a:pP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Tools: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PyTorch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nedc_image_tools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fft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CDD32DE-6A75-5680-049A-35E445AEAF91}"/>
              </a:ext>
            </a:extLst>
          </p:cNvPr>
          <p:cNvSpPr/>
          <p:nvPr/>
        </p:nvSpPr>
        <p:spPr>
          <a:xfrm>
            <a:off x="0" y="5277256"/>
            <a:ext cx="12192000" cy="16002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093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78ED4-4882-1B43-2EFD-2E51CC325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Pipeline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7870D-15AC-4237-F29F-2ED89F582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553" y="1494884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 Image using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nedc_image_tool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Apply 256x256 windowing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Apply 2d Gaussian Blur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Apply 2d FFT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 a 16 bin histogram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Average through all windows </a:t>
            </a:r>
          </a:p>
          <a:p>
            <a:pPr marL="514350" indent="-514350">
              <a:buFont typeface="+mj-lt"/>
              <a:buAutoNum type="arabicPeriod"/>
            </a:pP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2775A06-7CA5-665A-94BD-DFB658D03508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A diagram of a window&#10;&#10;AI-generated content may be incorrect.">
            <a:extLst>
              <a:ext uri="{FF2B5EF4-FFF2-40B4-BE49-F238E27FC236}">
                <a16:creationId xmlns:a16="http://schemas.microsoft.com/office/drawing/2014/main" id="{8750C532-8365-CE51-44F5-833E6B0685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135" y="1690688"/>
            <a:ext cx="6534218" cy="2258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352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BF446-223A-3D79-6706-DE09FC18F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2D Gaussian Blur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7114F05-25D6-B805-690E-A9DA17EFE87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Split into 2 1D Gaussian Blurs </a:t>
                </a: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Horizontal Blur 1 Vertical Blur</a:t>
                </a: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Used simple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=1.0</m:t>
                    </m:r>
                  </m:oMath>
                </a14:m>
                <a:endParaRPr lang="en-US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𝑡𝑜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7114F05-25D6-B805-690E-A9DA17EFE8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94B6ED96-EAE2-F12F-2821-006D19D208F3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Gaussian Blur - an overview | ScienceDirect Topics">
            <a:extLst>
              <a:ext uri="{FF2B5EF4-FFF2-40B4-BE49-F238E27FC236}">
                <a16:creationId xmlns:a16="http://schemas.microsoft.com/office/drawing/2014/main" id="{5EBCB092-3552-2128-29F5-7BDCA2FCD7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1325" y="846205"/>
            <a:ext cx="4962525" cy="364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015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B84FF-09C6-7A51-2AB5-1432FD118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 2d FFT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76FA1D7-80F1-F378-0100-6A86044A362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Using the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PyTorch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FFT (Mixed Precision FFT)</a:t>
                </a:r>
              </a:p>
              <a:p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Normalizing by using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log</m:t>
                    </m:r>
                    <m:r>
                      <m:rPr>
                        <m:nor/>
                      </m:rPr>
                      <a: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_</m:t>
                    </m:r>
                    <m:r>
                      <m:rPr>
                        <m:nor/>
                      </m:rPr>
                      <a: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mag</m:t>
                    </m:r>
                    <m:r>
                      <m:rPr>
                        <m:nor/>
                      </m:rPr>
                      <a: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m:rPr>
                        <m:nor/>
                      </m:rPr>
                      <a: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mean</m:t>
                    </m:r>
                    <m:r>
                      <m:rPr>
                        <m:nor/>
                      </m:rPr>
                      <a: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dim</m:t>
                    </m:r>
                    <m:r>
                      <m:rPr>
                        <m:nor/>
                      </m:rPr>
                      <a: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=1)</m:t>
                    </m:r>
                  </m:oMath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Problem encountered: log(0) </a:t>
                </a: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Fix: 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Adding an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extremely small number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76FA1D7-80F1-F378-0100-6A86044A362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B5ECF0A7-78C2-6C3D-BAD0-44960532953B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61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078F5-9E89-3FDD-2FBF-693CF9632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Histogram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68652-A40A-6553-9FC8-FEC1EF562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8575"/>
            <a:ext cx="10515600" cy="4351338"/>
          </a:xfrm>
        </p:spPr>
        <p:txBody>
          <a:bodyPr>
            <a:normAutofit/>
          </a:bodyPr>
          <a:lstStyle/>
          <a:p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FFT after log computations returns a 256x256 matrix </a:t>
            </a:r>
          </a:p>
          <a:p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 a global min and max from each window </a:t>
            </a:r>
          </a:p>
          <a:p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6C884EF-B84B-6C7C-41B8-223BA80C45C6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A61F20A9-DAC6-C281-6955-FA43DABAB0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5550" y="2271712"/>
            <a:ext cx="7200900" cy="23145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E1BC194-1874-1009-8B46-BC89C9C14A32}"/>
              </a:ext>
            </a:extLst>
          </p:cNvPr>
          <p:cNvSpPr txBox="1"/>
          <p:nvPr/>
        </p:nvSpPr>
        <p:spPr>
          <a:xfrm>
            <a:off x="2495550" y="4737370"/>
            <a:ext cx="720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1: Hist mean and STD per bin       86.2 sec per image</a:t>
            </a:r>
          </a:p>
        </p:txBody>
      </p:sp>
    </p:spTree>
    <p:extLst>
      <p:ext uri="{BB962C8B-B14F-4D97-AF65-F5344CB8AC3E}">
        <p14:creationId xmlns:p14="http://schemas.microsoft.com/office/powerpoint/2010/main" val="1174772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9B4BB-6767-9C2D-D075-2DE73AD46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3C30-6C0E-98B3-1076-7B16FB3954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Memory management: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Better management of intermediate buffers could allow even larger batch sizes per GPU.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Optimize batch sizes: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Larger batches (128–256 patches) could further reduce CPU-GPU transfer overhead.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45ACE6-9B76-8891-247D-D1194C1D20B9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973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227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Cambria Math</vt:lpstr>
      <vt:lpstr>Times New Roman</vt:lpstr>
      <vt:lpstr>Office Theme</vt:lpstr>
      <vt:lpstr>GPU-Accelerated Multi-Threaded Pipeline</vt:lpstr>
      <vt:lpstr>Overview and Objectives</vt:lpstr>
      <vt:lpstr>Pipeline </vt:lpstr>
      <vt:lpstr>2D Gaussian Blur </vt:lpstr>
      <vt:lpstr>Compute 2d FFT</vt:lpstr>
      <vt:lpstr>Histogram Results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Shahzad Khan</dc:creator>
  <cp:lastModifiedBy>Shahzad Khan</cp:lastModifiedBy>
  <cp:revision>1</cp:revision>
  <dcterms:created xsi:type="dcterms:W3CDTF">2025-12-12T03:33:07Z</dcterms:created>
  <dcterms:modified xsi:type="dcterms:W3CDTF">2025-12-12T05:19:52Z</dcterms:modified>
</cp:coreProperties>
</file>