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5" r:id="rId5"/>
    <p:sldId id="263" r:id="rId6"/>
    <p:sldId id="266" r:id="rId7"/>
    <p:sldId id="264" r:id="rId8"/>
    <p:sldId id="26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Sheet1!$C$2:$C$6</c:f>
              <c:strCache>
                <c:ptCount val="5"/>
                <c:pt idx="0">
                  <c:v>Baseline (GTX 980Ti)</c:v>
                </c:pt>
                <c:pt idx="1">
                  <c:v>Lazy Allocation</c:v>
                </c:pt>
                <c:pt idx="2">
                  <c:v>Shared Memory</c:v>
                </c:pt>
                <c:pt idx="3">
                  <c:v>Hardware Upgrade (A40)</c:v>
                </c:pt>
                <c:pt idx="4">
                  <c:v>Kernel Vectorization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101.6</c:v>
                </c:pt>
                <c:pt idx="1">
                  <c:v>78.7</c:v>
                </c:pt>
                <c:pt idx="2">
                  <c:v>50.3</c:v>
                </c:pt>
                <c:pt idx="3">
                  <c:v>22.3</c:v>
                </c:pt>
                <c:pt idx="4">
                  <c:v>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A-4E46-9433-63A5642A68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60553327"/>
        <c:axId val="543921247"/>
      </c:barChart>
      <c:catAx>
        <c:axId val="760553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Optimization Strategy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921247"/>
        <c:crosses val="autoZero"/>
        <c:auto val="1"/>
        <c:lblAlgn val="ctr"/>
        <c:lblOffset val="100"/>
        <c:noMultiLvlLbl val="0"/>
      </c:catAx>
      <c:valAx>
        <c:axId val="54392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Per File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553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10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9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C2CA6A-7E57-4797-9D56-735D3D08932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F66ADC0-6735-46AD-A9A6-728EE7057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5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D2E0-669B-A5D5-66F6-85B2FC60E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Medical Image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9A612-8FF1-9625-FA00-0497BF159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Chong</a:t>
            </a:r>
          </a:p>
          <a:p>
            <a:r>
              <a:rPr lang="en-US" dirty="0"/>
              <a:t>Electrical Engineering, Temple University</a:t>
            </a:r>
          </a:p>
        </p:txBody>
      </p:sp>
    </p:spTree>
    <p:extLst>
      <p:ext uri="{BB962C8B-B14F-4D97-AF65-F5344CB8AC3E}">
        <p14:creationId xmlns:p14="http://schemas.microsoft.com/office/powerpoint/2010/main" val="230174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B065-8FFB-50B2-C26A-36AC3D78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 Pipeline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EB276A-E6B8-4E4C-DB8E-108A5655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0728"/>
            <a:ext cx="1857375" cy="125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DCE3A-9C60-F6FF-0F9B-0D13CE59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2" y="2010728"/>
            <a:ext cx="1857375" cy="125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8D2D2-3A86-AA2D-740B-5D9CFC873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4" y="2010728"/>
            <a:ext cx="1857375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79A612-FE7F-B10F-981A-63912AA0A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424" y="4372610"/>
            <a:ext cx="1857375" cy="1257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EE49CF-4BCA-D095-78F2-99AFFE325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11" y="4372610"/>
            <a:ext cx="1857375" cy="125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C96C3E-B7DC-7D14-5FB8-8FF1DAA5B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6" y="4372610"/>
            <a:ext cx="1857375" cy="12573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76E0E6-BB95-1B8E-0F82-FB7C3C7B31C3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2695575" y="2639378"/>
            <a:ext cx="2471737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087457-8D1A-0B0E-B7CA-EAC8E3345A84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>
            <a:off x="7024687" y="2639378"/>
            <a:ext cx="2471737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50AA00-5240-32F1-687B-DEA720ED0C52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10425112" y="3268028"/>
            <a:ext cx="0" cy="1104582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719C43-307D-2E95-19CF-769BD6D05333}"/>
              </a:ext>
            </a:extLst>
          </p:cNvPr>
          <p:cNvCxnSpPr>
            <a:stCxn id="15" idx="1"/>
            <a:endCxn id="17" idx="3"/>
          </p:cNvCxnSpPr>
          <p:nvPr/>
        </p:nvCxnSpPr>
        <p:spPr>
          <a:xfrm flipH="1">
            <a:off x="7024686" y="5001260"/>
            <a:ext cx="2471738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9C3E47-8E8E-CB65-6672-8310DF832A97}"/>
              </a:ext>
            </a:extLst>
          </p:cNvPr>
          <p:cNvCxnSpPr>
            <a:stCxn id="17" idx="1"/>
            <a:endCxn id="19" idx="3"/>
          </p:cNvCxnSpPr>
          <p:nvPr/>
        </p:nvCxnSpPr>
        <p:spPr>
          <a:xfrm flipH="1">
            <a:off x="2695571" y="5001260"/>
            <a:ext cx="247174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3D14F0-5F95-6CF9-AA2A-280D2A887BF6}"/>
              </a:ext>
            </a:extLst>
          </p:cNvPr>
          <p:cNvCxnSpPr/>
          <p:nvPr/>
        </p:nvCxnSpPr>
        <p:spPr>
          <a:xfrm>
            <a:off x="2695574" y="2639378"/>
            <a:ext cx="2471737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14CA3F-F573-A0C3-B9E6-AF650337FEAE}"/>
              </a:ext>
            </a:extLst>
          </p:cNvPr>
          <p:cNvCxnSpPr/>
          <p:nvPr/>
        </p:nvCxnSpPr>
        <p:spPr>
          <a:xfrm flipH="1">
            <a:off x="7024685" y="5001260"/>
            <a:ext cx="2471738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CA4E2F-7D7A-4203-3170-C33B4DC3E735}"/>
              </a:ext>
            </a:extLst>
          </p:cNvPr>
          <p:cNvCxnSpPr/>
          <p:nvPr/>
        </p:nvCxnSpPr>
        <p:spPr>
          <a:xfrm flipH="1">
            <a:off x="2695570" y="5001260"/>
            <a:ext cx="2471740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05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CB2C-FF76-FA2D-842D-7330F018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55781-F480-42FE-620F-04FA1269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32" y="2177097"/>
            <a:ext cx="3305175" cy="3133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9C5E4-07CD-F2E2-ED25-1E37032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493" y="2177096"/>
            <a:ext cx="33051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program code&#10;&#10;AI-generated content may be incorrect.">
            <a:extLst>
              <a:ext uri="{FF2B5EF4-FFF2-40B4-BE49-F238E27FC236}">
                <a16:creationId xmlns:a16="http://schemas.microsoft.com/office/drawing/2014/main" id="{BE6150A0-21CD-0F13-F458-AD4090C0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1095049"/>
            <a:ext cx="7106642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8B12-4EE8-2178-2F84-EC10DE01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2B754-6A73-F485-0028-B909E5A4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276475"/>
            <a:ext cx="3305175" cy="2305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06463-85C2-B5DF-073E-A2BF6DAA7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26" y="2276475"/>
            <a:ext cx="33051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B745320D-9FD1-4395-E5ED-50C35F75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20" y="849085"/>
            <a:ext cx="2941907" cy="5159829"/>
          </a:xfrm>
          <a:prstGeom prst="rect">
            <a:avLst/>
          </a:prstGeom>
        </p:spPr>
      </p:pic>
      <p:pic>
        <p:nvPicPr>
          <p:cNvPr id="7" name="Picture 6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CE4442A7-F9C7-AC58-FA6A-1D2037FC8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9085"/>
            <a:ext cx="5091487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88FB-F009-1208-20C1-63EF1FEE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49E89-149E-3B41-B5B9-2ABDB027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3" y="2960685"/>
            <a:ext cx="1647825" cy="1038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5A87D-5110-E6AE-0E6F-AE3CA0E6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87" y="2960686"/>
            <a:ext cx="164782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9894A-7C08-BA48-904A-E50BDC02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9" y="2960685"/>
            <a:ext cx="1647825" cy="1038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5A044C-E30B-6FD5-2239-0620C4FC8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193" y="2947984"/>
            <a:ext cx="1647825" cy="1038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C5BB4C-3D3E-D164-B24F-19F5E294B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7" y="1919286"/>
            <a:ext cx="2562225" cy="400050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7AFB7F6-F8A3-A71B-280E-AED64A7DEE0A}"/>
              </a:ext>
            </a:extLst>
          </p:cNvPr>
          <p:cNvCxnSpPr>
            <a:stCxn id="13" idx="2"/>
            <a:endCxn id="7" idx="0"/>
          </p:cNvCxnSpPr>
          <p:nvPr/>
        </p:nvCxnSpPr>
        <p:spPr>
          <a:xfrm rot="5400000">
            <a:off x="5260975" y="2125661"/>
            <a:ext cx="641350" cy="10287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0636A41-8635-DAA6-D9ED-C7D882AC76C5}"/>
              </a:ext>
            </a:extLst>
          </p:cNvPr>
          <p:cNvCxnSpPr>
            <a:stCxn id="13" idx="2"/>
            <a:endCxn id="9" idx="0"/>
          </p:cNvCxnSpPr>
          <p:nvPr/>
        </p:nvCxnSpPr>
        <p:spPr>
          <a:xfrm rot="16200000" flipH="1">
            <a:off x="6289677" y="2125659"/>
            <a:ext cx="641349" cy="102870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751F372-C070-0C75-A4E4-7359115D7A4D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 rot="16200000" flipH="1">
            <a:off x="7324729" y="1090607"/>
            <a:ext cx="628648" cy="30861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E66ECB8-C6F3-448B-3D00-A4E7E05EEF52}"/>
              </a:ext>
            </a:extLst>
          </p:cNvPr>
          <p:cNvCxnSpPr>
            <a:stCxn id="13" idx="2"/>
            <a:endCxn id="5" idx="0"/>
          </p:cNvCxnSpPr>
          <p:nvPr/>
        </p:nvCxnSpPr>
        <p:spPr>
          <a:xfrm rot="5400000">
            <a:off x="4232274" y="1096958"/>
            <a:ext cx="641349" cy="30861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5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3840BFD-CA72-5F3C-52C4-5490FE4D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34" y="868990"/>
            <a:ext cx="4561587" cy="5120020"/>
          </a:xfrm>
          <a:prstGeom prst="rect">
            <a:avLst/>
          </a:prstGeom>
        </p:spPr>
      </p:pic>
      <p:pic>
        <p:nvPicPr>
          <p:cNvPr id="7" name="Picture 6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5125C0FE-7FF5-41A9-7043-723F50A1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05" y="2824078"/>
            <a:ext cx="613495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2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9E5E1-6DD0-7F01-6ED7-AFB91404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17" y="965196"/>
            <a:ext cx="3137262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DADADA"/>
                </a:solidFill>
              </a:rPr>
              <a:t>Performance 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9D6033-FCDF-9173-9714-3DDA55AAD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425674"/>
              </p:ext>
            </p:extLst>
          </p:nvPr>
        </p:nvGraphicFramePr>
        <p:xfrm>
          <a:off x="1218342" y="1568306"/>
          <a:ext cx="5941082" cy="37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880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223</TotalTime>
  <Words>30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Calisto MT</vt:lpstr>
      <vt:lpstr>Wingdings 2</vt:lpstr>
      <vt:lpstr>Slate</vt:lpstr>
      <vt:lpstr>Medical Image Processing</vt:lpstr>
      <vt:lpstr>Image Processing Pipeline</vt:lpstr>
      <vt:lpstr>Memory Optimization</vt:lpstr>
      <vt:lpstr>PowerPoint Presentation</vt:lpstr>
      <vt:lpstr>Shared Memory Optimization</vt:lpstr>
      <vt:lpstr>PowerPoint Presentation</vt:lpstr>
      <vt:lpstr>Multiple GPUs</vt:lpstr>
      <vt:lpstr>PowerPoint Presentation</vt:lpstr>
      <vt:lpstr>Performance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 Chong</dc:creator>
  <cp:lastModifiedBy>Ken Chong</cp:lastModifiedBy>
  <cp:revision>3</cp:revision>
  <dcterms:created xsi:type="dcterms:W3CDTF">2025-12-08T19:45:59Z</dcterms:created>
  <dcterms:modified xsi:type="dcterms:W3CDTF">2025-12-10T00:53:52Z</dcterms:modified>
</cp:coreProperties>
</file>