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9" r:id="rId2"/>
  </p:sldMasterIdLst>
  <p:notesMasterIdLst>
    <p:notesMasterId r:id="rId4"/>
  </p:notesMasterIdLst>
  <p:handoutMasterIdLst>
    <p:handoutMasterId r:id="rId5"/>
  </p:handoutMasterIdLst>
  <p:sldIdLst>
    <p:sldId id="312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004" autoAdjust="0"/>
    <p:restoredTop sz="95125" autoAdjust="0"/>
  </p:normalViewPr>
  <p:slideViewPr>
    <p:cSldViewPr>
      <p:cViewPr varScale="1">
        <p:scale>
          <a:sx n="129" d="100"/>
          <a:sy n="129" d="100"/>
        </p:scale>
        <p:origin x="1800" y="184"/>
      </p:cViewPr>
      <p:guideLst>
        <p:guide orient="horz" pos="2496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2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9" y="191825"/>
            <a:ext cx="462288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35,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1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vY61ExKhnfA" TargetMode="External"/><Relationship Id="rId13" Type="http://schemas.openxmlformats.org/officeDocument/2006/relationships/hyperlink" Target="https://wccftech.com/nvidia-next-gen-blackwell-gpus-utilize-chiplet-design-feature-significant-changes/" TargetMode="External"/><Relationship Id="rId3" Type="http://schemas.openxmlformats.org/officeDocument/2006/relationships/hyperlink" Target="https://www.dropbox.com/scl/fi/2qo6xh16rnocr7l4cr6rf/poster_v09.pptx?rlkey=j57015qhk8ay7wtgedfy5hc0b&amp;dl=0" TargetMode="External"/><Relationship Id="rId7" Type="http://schemas.openxmlformats.org/officeDocument/2006/relationships/hyperlink" Target="https://www.youtube.com/watch?v=Jf8EPSBZU7Y&amp;t=746s" TargetMode="External"/><Relationship Id="rId12" Type="http://schemas.openxmlformats.org/officeDocument/2006/relationships/hyperlink" Target="https://9meters.com/technology/ai/nvidia-blackwell-vs-nvidia-hopper#:~:text=Which%20is%20better%3F,the%20extreme%20capabilities%20of%20Blackwell." TargetMode="External"/><Relationship Id="rId17" Type="http://schemas.openxmlformats.org/officeDocument/2006/relationships/image" Target="../media/image4.png"/><Relationship Id="rId2" Type="http://schemas.openxmlformats.org/officeDocument/2006/relationships/hyperlink" Target="https://link.springer.com/book/10.1007/978-3-031-01759-9" TargetMode="Externa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gxRGPTv82AY" TargetMode="External"/><Relationship Id="rId11" Type="http://schemas.openxmlformats.org/officeDocument/2006/relationships/hyperlink" Target="https://resources.nvidia.com/en-us-blackwell-architecture" TargetMode="External"/><Relationship Id="rId5" Type="http://schemas.openxmlformats.org/officeDocument/2006/relationships/hyperlink" Target="https://www.youtube.com/watch?v=odEnRBszBVI" TargetMode="External"/><Relationship Id="rId15" Type="http://schemas.openxmlformats.org/officeDocument/2006/relationships/hyperlink" Target="https://www.pcmag.com/news/meet-nvidias-blackwell-gpu-a-chip-to-supercharge-ai-training" TargetMode="External"/><Relationship Id="rId10" Type="http://schemas.openxmlformats.org/officeDocument/2006/relationships/hyperlink" Target="https://www.nvidia.com/en-us/data-center/technologies/blackwell-architecture/" TargetMode="External"/><Relationship Id="rId4" Type="http://schemas.openxmlformats.org/officeDocument/2006/relationships/hyperlink" Target="https://www.youtube.com/watch?v=a_tXcmEeGxo" TargetMode="External"/><Relationship Id="rId9" Type="http://schemas.openxmlformats.org/officeDocument/2006/relationships/hyperlink" Target="https://developer.nvidia.com/blog/nvidia-hopper-architecture-in-depth/" TargetMode="External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9">
            <a:extLst>
              <a:ext uri="{FF2B5EF4-FFF2-40B4-BE49-F238E27FC236}">
                <a16:creationId xmlns:a16="http://schemas.microsoft.com/office/drawing/2014/main" id="{AA42D0AD-B820-DB45-AFB4-1313D13CB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 38</a:t>
            </a:r>
            <a:r>
              <a:rPr lang="en-US" sz="1800" b="1">
                <a:solidFill>
                  <a:schemeClr val="accent1"/>
                </a:solidFill>
                <a:latin typeface="+mn-lt"/>
              </a:rPr>
              <a:t>: </a:t>
            </a:r>
            <a:r>
              <a:rPr lang="en-US" sz="1800" b="1">
                <a:solidFill>
                  <a:schemeClr val="tx2"/>
                </a:solidFill>
                <a:latin typeface="+mn-lt"/>
              </a:rPr>
              <a:t>The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NVIDIA Blackwell GPU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63712A37-4E08-2A43-B87B-127031561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31" y="1211202"/>
            <a:ext cx="6019800" cy="52577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Books: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Graphics Processor Architectures</a:t>
            </a:r>
            <a:endParaRPr lang="en-US" sz="1800" b="1" dirty="0">
              <a:solidFill>
                <a:schemeClr val="tx2"/>
              </a:solidFill>
            </a:endParaRPr>
          </a:p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NVIDIA H100 (Hopper) Design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NVIDIA H100 Quick Tour (Marketing)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5"/>
              </a:rPr>
              <a:t>NVIDIA B100 Quick Tour (Marketing)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6"/>
              </a:rPr>
              <a:t>NVIDIA Blackwell Deep Dive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7"/>
              </a:rPr>
              <a:t>Inside </a:t>
            </a:r>
            <a:r>
              <a:rPr lang="en-US" sz="1800" b="1" dirty="0" err="1">
                <a:solidFill>
                  <a:schemeClr val="tx2"/>
                </a:solidFill>
                <a:hlinkClick r:id="rId7"/>
              </a:rPr>
              <a:t>xAI</a:t>
            </a:r>
            <a:r>
              <a:rPr lang="en-US" sz="1800" b="1" dirty="0">
                <a:solidFill>
                  <a:schemeClr val="tx2"/>
                </a:solidFill>
                <a:hlinkClick r:id="rId7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hlinkClick r:id="rId7"/>
              </a:rPr>
              <a:t>Colussus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8"/>
              </a:rPr>
              <a:t>NVIDIA Data Center Tour (Older)</a:t>
            </a:r>
            <a:endParaRPr lang="en-US" sz="1800" b="1" dirty="0">
              <a:solidFill>
                <a:schemeClr val="tx2"/>
              </a:solidFill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9"/>
              </a:rPr>
              <a:t>NVIDIA Hopper Architecture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10"/>
              </a:rPr>
              <a:t>NVIDIA Blackwell Architecture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11"/>
              </a:rPr>
              <a:t>NVIDIA Blackwell Technical Overview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12"/>
              </a:rPr>
              <a:t>Blackwell vs. Hopper Comparison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NVIDIA's Next-Gen Blackwell GB100 GPUs Utilize Chiplet Design, Feature  Significant Changes">
            <a:hlinkClick r:id="rId13"/>
            <a:extLst>
              <a:ext uri="{FF2B5EF4-FFF2-40B4-BE49-F238E27FC236}">
                <a16:creationId xmlns:a16="http://schemas.microsoft.com/office/drawing/2014/main" id="{78D0FEF6-6BF4-1292-FE3E-18AC6A6A1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294" y="1457287"/>
            <a:ext cx="2788870" cy="1555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Meet Nvidia's Blackwell, a GPU to Supercharge AI Training | PCMag">
            <a:hlinkClick r:id="rId15"/>
            <a:extLst>
              <a:ext uri="{FF2B5EF4-FFF2-40B4-BE49-F238E27FC236}">
                <a16:creationId xmlns:a16="http://schemas.microsoft.com/office/drawing/2014/main" id="{B0724C01-86CD-7B65-FC04-43D5EBA84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221" y="3019579"/>
            <a:ext cx="2538882" cy="1552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Nvidia Introduces New Blackwell GPU for Trillion-Parameter AI Models">
            <a:extLst>
              <a:ext uri="{FF2B5EF4-FFF2-40B4-BE49-F238E27FC236}">
                <a16:creationId xmlns:a16="http://schemas.microsoft.com/office/drawing/2014/main" id="{B93FCFAA-5F9D-A763-A077-8BA2DF0FF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72000"/>
            <a:ext cx="2632364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8269</TotalTime>
  <Words>65</Words>
  <Application>Microsoft Macintosh PowerPoint</Application>
  <PresentationFormat>Letter Paper (8.5x11 in)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1_isip_default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491</cp:revision>
  <dcterms:created xsi:type="dcterms:W3CDTF">2002-09-12T17:13:32Z</dcterms:created>
  <dcterms:modified xsi:type="dcterms:W3CDTF">2024-12-02T14:22:19Z</dcterms:modified>
</cp:coreProperties>
</file>