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m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552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4" autoAdjust="0"/>
    <p:restoredTop sz="95096" autoAdjust="0"/>
  </p:normalViewPr>
  <p:slideViewPr>
    <p:cSldViewPr>
      <p:cViewPr varScale="1">
        <p:scale>
          <a:sx n="126" d="100"/>
          <a:sy n="126" d="100"/>
        </p:scale>
        <p:origin x="1176" y="192"/>
      </p:cViewPr>
      <p:guideLst>
        <p:guide orient="horz" pos="2496"/>
        <p:guide pos="552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umpy.org/doc/stable/reference/generated/numpy.fft.fft2.html" TargetMode="External"/><Relationship Id="rId13" Type="http://schemas.openxmlformats.org/officeDocument/2006/relationships/hyperlink" Target="https://medium.com/jun94-devpblog/cv-2-gaussian-and-median-filter-separable-2d-filter-2d11ee022c66" TargetMode="External"/><Relationship Id="rId18" Type="http://schemas.openxmlformats.org/officeDocument/2006/relationships/hyperlink" Target="https://dl.acm.org/doi/10.5555/3454287.3454294" TargetMode="External"/><Relationship Id="rId3" Type="http://schemas.openxmlformats.org/officeDocument/2006/relationships/hyperlink" Target="https://www.youtube.com/watch?v=QntLBvUZR5c" TargetMode="External"/><Relationship Id="rId7" Type="http://schemas.openxmlformats.org/officeDocument/2006/relationships/hyperlink" Target="https://openslide.org/" TargetMode="External"/><Relationship Id="rId12" Type="http://schemas.openxmlformats.org/officeDocument/2006/relationships/image" Target="../media/image2.jpeg"/><Relationship Id="rId17" Type="http://schemas.openxmlformats.org/officeDocument/2006/relationships/image" Target="../media/image5.emf"/><Relationship Id="rId2" Type="http://schemas.openxmlformats.org/officeDocument/2006/relationships/hyperlink" Target="http://www.dspguide.com/pdfbook.htm" TargetMode="Externa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AuwMJAqjJc" TargetMode="External"/><Relationship Id="rId11" Type="http://schemas.openxmlformats.org/officeDocument/2006/relationships/hyperlink" Target="https://www.researchgate.net/figure/Fig-5-2D-FFT-28-This-results-of-transformed-image-allows-the-extraction-of-frequency_fig3_333210900" TargetMode="External"/><Relationship Id="rId5" Type="http://schemas.openxmlformats.org/officeDocument/2006/relationships/hyperlink" Target="https://www.youtube.com/watch?v=HI-hs8ijbGo" TargetMode="External"/><Relationship Id="rId15" Type="http://schemas.openxmlformats.org/officeDocument/2006/relationships/hyperlink" Target="file:////mnt/data1/data/tuh_dpath/orig/v2.0.0/svs" TargetMode="External"/><Relationship Id="rId10" Type="http://schemas.openxmlformats.org/officeDocument/2006/relationships/hyperlink" Target="https://en.wikipedia.org/wiki/Gaussian_filter" TargetMode="External"/><Relationship Id="rId19" Type="http://schemas.openxmlformats.org/officeDocument/2006/relationships/image" Target="../media/image6.ppm"/><Relationship Id="rId4" Type="http://schemas.openxmlformats.org/officeDocument/2006/relationships/hyperlink" Target="https://www.youtube.com/watch?v=3gAZ0U66AEA" TargetMode="External"/><Relationship Id="rId9" Type="http://schemas.openxmlformats.org/officeDocument/2006/relationships/hyperlink" Target="https://en.wikipedia.org/wiki/Multidimensional_DSP_with_GPU_Acceleration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DSP Guide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Processing Whole Slide Images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2D Fourier Transforms</a:t>
            </a:r>
            <a:endParaRPr lang="en-US" sz="1800" b="1" dirty="0">
              <a:solidFill>
                <a:schemeClr val="tx2"/>
              </a:solidFill>
              <a:hlinkClick r:id="rId5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Gaussian Filters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OpenSlide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2D FFT in Numpy</a:t>
            </a:r>
            <a:endParaRPr lang="en-US" sz="1800" b="1" dirty="0">
              <a:solidFill>
                <a:schemeClr val="tx2"/>
              </a:solidFill>
              <a:latin typeface="+mn-lt"/>
              <a:hlinkClick r:id="rId9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Gaussian Filter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C7524-451D-3F8C-5F57-B56747DFBCB1}"/>
              </a:ext>
            </a:extLst>
          </p:cNvPr>
          <p:cNvSpPr txBox="1"/>
          <p:nvPr/>
        </p:nvSpPr>
        <p:spPr bwMode="auto">
          <a:xfrm>
            <a:off x="558831" y="685800"/>
            <a:ext cx="7823169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37: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Final Exam – A Deep Dive Into Image Processing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2D-FFT) [28] This results of transformed image allows the extraction... |  Download Scientific Diagram">
            <a:hlinkClick r:id="rId11"/>
            <a:extLst>
              <a:ext uri="{FF2B5EF4-FFF2-40B4-BE49-F238E27FC236}">
                <a16:creationId xmlns:a16="http://schemas.microsoft.com/office/drawing/2014/main" id="{D7DBA852-96A2-418C-BD6C-09E65230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75" y="1271288"/>
            <a:ext cx="4180326" cy="1788976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V] 2. Image Processing Basic: Gaussian and Median Filter, Separable 2D  filter | by Awaits | Learning | Medium">
            <a:hlinkClick r:id="rId13"/>
            <a:extLst>
              <a:ext uri="{FF2B5EF4-FFF2-40B4-BE49-F238E27FC236}">
                <a16:creationId xmlns:a16="http://schemas.microsoft.com/office/drawing/2014/main" id="{2F0073FE-92E8-55E3-66EA-A54CBAE4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11" y="3209681"/>
            <a:ext cx="4141556" cy="1118077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5" action="ppaction://hlinkfile"/>
            <a:extLst>
              <a:ext uri="{FF2B5EF4-FFF2-40B4-BE49-F238E27FC236}">
                <a16:creationId xmlns:a16="http://schemas.microsoft.com/office/drawing/2014/main" id="{9142D798-66D6-9FF8-AEAB-95660E94DC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7575" y="4687723"/>
            <a:ext cx="958657" cy="104949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13D4-D37B-1450-1A4C-A7B7CD7063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1840" y="4686699"/>
            <a:ext cx="1353006" cy="1051541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hart, box and whisker chart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0C1F681C-3774-A3B7-525C-4A4EB3E013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8961" y="4690998"/>
            <a:ext cx="1701506" cy="104294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</TotalTime>
  <Words>36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469</cp:revision>
  <dcterms:created xsi:type="dcterms:W3CDTF">2002-09-12T17:13:32Z</dcterms:created>
  <dcterms:modified xsi:type="dcterms:W3CDTF">2024-11-22T14:26:14Z</dcterms:modified>
</cp:coreProperties>
</file>