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9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536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navining/cuda-raytracing" TargetMode="External"/><Relationship Id="rId3" Type="http://schemas.openxmlformats.org/officeDocument/2006/relationships/hyperlink" Target="http://www.cs.ucy.ac.cy/courses/EPL426/courses/eBooks/ComputerGraphicsPrinciplesPractice.pdf" TargetMode="External"/><Relationship Id="rId7" Type="http://schemas.openxmlformats.org/officeDocument/2006/relationships/hyperlink" Target="https://developer.nvidia.com/blog/accelerated-ray-tracing-cuda/" TargetMode="External"/><Relationship Id="rId2" Type="http://schemas.openxmlformats.org/officeDocument/2006/relationships/hyperlink" Target="https://in1weekend.blogspot.com/2016/01/ray-tracing-in-one-weekend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aytracing.github.io/books/RayTracingInOneWeekend.html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s://www.youtube.com/watch?v=8Eeq9Z027yk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s://www.youtube.com/watch?v=WqzZ_YDQnw8" TargetMode="Externa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Applications – Ray Tracing on a GPU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Ray Tracing in One Weekend</a:t>
            </a:r>
            <a:endParaRPr lang="en-US" sz="1800" b="1" dirty="0">
              <a:solidFill>
                <a:schemeClr val="tx2"/>
              </a:solidFill>
              <a:hlinkClick r:id="rId3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Computer Graphics: Principles and Practice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Ray Tracing in C++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GPU Ray Tracing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Ray Tracing in One Weekend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7"/>
              </a:rPr>
              <a:t>Ray Tracing on a GPU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GPU Acceleration of Ray Tracing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</a:endParaRP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E34C9A22-49AF-ED72-1472-27B106760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6626" y="1100719"/>
            <a:ext cx="2839524" cy="2023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>
            <a:extLst>
              <a:ext uri="{FF2B5EF4-FFF2-40B4-BE49-F238E27FC236}">
                <a16:creationId xmlns:a16="http://schemas.microsoft.com/office/drawing/2014/main" id="{EDCE2902-9FE5-14C6-FB3F-581064212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3124200"/>
            <a:ext cx="3640751" cy="154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12E7BDCD-D10E-4C55-8878-79957692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4667382"/>
            <a:ext cx="3869349" cy="1230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8332</TotalTime>
  <Words>50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501</cp:revision>
  <dcterms:created xsi:type="dcterms:W3CDTF">2002-09-12T17:13:32Z</dcterms:created>
  <dcterms:modified xsi:type="dcterms:W3CDTF">2024-11-20T14:46:33Z</dcterms:modified>
</cp:coreProperties>
</file>