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004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2216" y="176"/>
      </p:cViewPr>
      <p:guideLst>
        <p:guide orient="horz" pos="2496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35,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heather.cs.ucdavis.edu/~matloff/158/PLN/ParProcBook.pdf" TargetMode="External"/><Relationship Id="rId13" Type="http://schemas.openxmlformats.org/officeDocument/2006/relationships/image" Target="../media/image3.jpeg"/><Relationship Id="rId3" Type="http://schemas.openxmlformats.org/officeDocument/2006/relationships/hyperlink" Target="https://www.youtube.com/watch?v=tbb835UFRQ4" TargetMode="External"/><Relationship Id="rId7" Type="http://schemas.openxmlformats.org/officeDocument/2006/relationships/hyperlink" Target="https://thrust.github.io/" TargetMode="External"/><Relationship Id="rId12" Type="http://schemas.openxmlformats.org/officeDocument/2006/relationships/hyperlink" Target="https://i.ytimg.com/vi/iu1A0q6k3aw/maxresdefault.jpg" TargetMode="External"/><Relationship Id="rId2" Type="http://schemas.openxmlformats.org/officeDocument/2006/relationships/hyperlink" Target="http://heather.cs.ucdavis.edu/~matloff/158/PLN/ParProcBook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cs.nvidia.com/cuda/thrust/index.html" TargetMode="External"/><Relationship Id="rId11" Type="http://schemas.openxmlformats.org/officeDocument/2006/relationships/image" Target="../media/image2.jpeg"/><Relationship Id="rId5" Type="http://schemas.openxmlformats.org/officeDocument/2006/relationships/hyperlink" Target="https://developer.nvidia.com/thrust" TargetMode="External"/><Relationship Id="rId15" Type="http://schemas.openxmlformats.org/officeDocument/2006/relationships/image" Target="../media/image4.png"/><Relationship Id="rId10" Type="http://schemas.openxmlformats.org/officeDocument/2006/relationships/hyperlink" Target="https://stackoverflow.com/questions/21616395/multi-gpu-cuda-thrust" TargetMode="External"/><Relationship Id="rId4" Type="http://schemas.openxmlformats.org/officeDocument/2006/relationships/hyperlink" Target="https://www.youtube.com/watch?v=sjtoJHYqd4s" TargetMode="External"/><Relationship Id="rId9" Type="http://schemas.openxmlformats.org/officeDocument/2006/relationships/hyperlink" Target="https://stackoverflow.com/questions/56064085/cuda-how-to-do-a-matrix-multiplication-using-thrust" TargetMode="External"/><Relationship Id="rId14" Type="http://schemas.openxmlformats.org/officeDocument/2006/relationships/hyperlink" Target="https://developer.nvidia.com/blog/expressive-algorithmic-programming-thrus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9">
            <a:extLst>
              <a:ext uri="{FF2B5EF4-FFF2-40B4-BE49-F238E27FC236}">
                <a16:creationId xmlns:a16="http://schemas.microsoft.com/office/drawing/2014/main" id="{AA42D0AD-B820-DB45-AFB4-1313D13C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32: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Advanced GPU Programming – The Thrust Library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altLang="en-US" sz="1800" b="1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Programming on Parallel Machines</a:t>
            </a:r>
            <a:endParaRPr lang="en-US" altLang="en-US" sz="18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3"/>
              </a:rPr>
              <a:t>GPU Programming With Thrust and CUDA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Thrust Library Intro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5"/>
              </a:rPr>
              <a:t>Thrust (</a:t>
            </a:r>
            <a:r>
              <a:rPr lang="en-US" sz="1800" b="1" dirty="0">
                <a:solidFill>
                  <a:schemeClr val="tx2"/>
                </a:solidFill>
                <a:hlinkClick r:id="rId5"/>
              </a:rPr>
              <a:t>NVIDIA</a:t>
            </a:r>
            <a:r>
              <a:rPr lang="en-US" sz="1800" b="1" dirty="0">
                <a:solidFill>
                  <a:schemeClr val="tx2"/>
                </a:solidFill>
                <a:hlinkClick r:id="rId5"/>
              </a:rPr>
              <a:t> Developer)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6"/>
              </a:rPr>
              <a:t>Nvidia Thrust Documentation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7"/>
              </a:rPr>
              <a:t>Thrust Github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8"/>
              </a:rPr>
              <a:t>Parallel Processing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9"/>
              </a:rPr>
              <a:t>Matrix Multiplication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10"/>
              </a:rPr>
              <a:t>Selecting Devices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26" name="Picture 2">
            <a:hlinkClick r:id="rId5"/>
            <a:extLst>
              <a:ext uri="{FF2B5EF4-FFF2-40B4-BE49-F238E27FC236}">
                <a16:creationId xmlns:a16="http://schemas.microsoft.com/office/drawing/2014/main" id="{F476C2FE-FAC5-8544-A1E2-85CD83B01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797" y="1497792"/>
            <a:ext cx="2722033" cy="1752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hlinkClick r:id="rId12"/>
            <a:extLst>
              <a:ext uri="{FF2B5EF4-FFF2-40B4-BE49-F238E27FC236}">
                <a16:creationId xmlns:a16="http://schemas.microsoft.com/office/drawing/2014/main" id="{FB843A46-6D57-7045-ADAE-FBFBC746C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609" y="4742842"/>
            <a:ext cx="2722033" cy="1531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xpressive Algorithmic Programming with Thrust | NVIDIA Developer Blog">
            <a:hlinkClick r:id="rId14"/>
            <a:extLst>
              <a:ext uri="{FF2B5EF4-FFF2-40B4-BE49-F238E27FC236}">
                <a16:creationId xmlns:a16="http://schemas.microsoft.com/office/drawing/2014/main" id="{B7097ED9-127F-084F-BDEE-BC7C7B57B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964656"/>
            <a:ext cx="2368519" cy="18559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8074</TotalTime>
  <Words>45</Words>
  <Application>Microsoft Macintosh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468</cp:revision>
  <dcterms:created xsi:type="dcterms:W3CDTF">2002-09-12T17:13:32Z</dcterms:created>
  <dcterms:modified xsi:type="dcterms:W3CDTF">2024-11-11T14:09:14Z</dcterms:modified>
</cp:coreProperties>
</file>