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9" r:id="rId2"/>
  </p:sldMasterIdLst>
  <p:notesMasterIdLst>
    <p:notesMasterId r:id="rId4"/>
  </p:notesMasterIdLst>
  <p:handoutMasterIdLst>
    <p:handoutMasterId r:id="rId5"/>
  </p:handoutMasterIdLst>
  <p:sldIdLst>
    <p:sldId id="312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pos="144" userDrawn="1">
          <p15:clr>
            <a:srgbClr val="A4A3A4"/>
          </p15:clr>
        </p15:guide>
        <p15:guide id="4" pos="561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66" autoAdjust="0"/>
    <p:restoredTop sz="95034" autoAdjust="0"/>
  </p:normalViewPr>
  <p:slideViewPr>
    <p:cSldViewPr>
      <p:cViewPr varScale="1">
        <p:scale>
          <a:sx n="117" d="100"/>
          <a:sy n="117" d="100"/>
        </p:scale>
        <p:origin x="2352" y="176"/>
      </p:cViewPr>
      <p:guideLst>
        <p:guide orient="horz" pos="2496"/>
        <p:guide pos="2880"/>
        <p:guide pos="144"/>
        <p:guide pos="56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5124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9" y="191825"/>
            <a:ext cx="462288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4822 – Engineering Computation IV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ECE 4822: Lecture 31,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717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cloud.google.com/learn/what-is-hadoop" TargetMode="External"/><Relationship Id="rId13" Type="http://schemas.openxmlformats.org/officeDocument/2006/relationships/hyperlink" Target="https://www.mindtory.com/an-introduction-to-distributed-file-system/" TargetMode="External"/><Relationship Id="rId18" Type="http://schemas.openxmlformats.org/officeDocument/2006/relationships/image" Target="../media/image4.gif"/><Relationship Id="rId3" Type="http://schemas.openxmlformats.org/officeDocument/2006/relationships/hyperlink" Target="https://www.youtube.com/watch?v=iANBytZ26MI" TargetMode="External"/><Relationship Id="rId7" Type="http://schemas.openxmlformats.org/officeDocument/2006/relationships/hyperlink" Target="https://www.netapp.com/" TargetMode="External"/><Relationship Id="rId12" Type="http://schemas.openxmlformats.org/officeDocument/2006/relationships/hyperlink" Target="https://hadoop.apache.org/docs/stable/hadoop-mapreduce-client/hadoop-mapreduce-client-core/MapReduceTutorial.html" TargetMode="External"/><Relationship Id="rId17" Type="http://schemas.openxmlformats.org/officeDocument/2006/relationships/hyperlink" Target="http://covers.oreilly.com/images/9781449389741/cat.gif" TargetMode="External"/><Relationship Id="rId2" Type="http://schemas.openxmlformats.org/officeDocument/2006/relationships/hyperlink" Target="https://github.com/Farheen2302/hadoop-project/blob/master/hadoop_reading/Hadoop%20The%20Definitive%20Guide%2C%204th%20Edition.pdf" TargetMode="Externa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en.wikipedia.org/wiki/High_Performance_Storage_System" TargetMode="External"/><Relationship Id="rId11" Type="http://schemas.openxmlformats.org/officeDocument/2006/relationships/hyperlink" Target="https://ep.jhu.edu/wp-content/uploads/2020/11/hadoop-a-perfect-platform-for-big-data-and-data-science-bw.pdf" TargetMode="External"/><Relationship Id="rId5" Type="http://schemas.openxmlformats.org/officeDocument/2006/relationships/hyperlink" Target="https://en.wikipedia.org/wiki/Comparison_of_distributed_file_systems" TargetMode="External"/><Relationship Id="rId15" Type="http://schemas.openxmlformats.org/officeDocument/2006/relationships/hyperlink" Target="https://www.researchgate.net/figure/Distributed-file-system-architecture-eg-Google-File-System-17_fig4_280934975" TargetMode="External"/><Relationship Id="rId10" Type="http://schemas.openxmlformats.org/officeDocument/2006/relationships/hyperlink" Target="https://www.ics.uci.edu/~cs237/lectures/cloudvirtualization/Hadoop.pptx" TargetMode="External"/><Relationship Id="rId4" Type="http://schemas.openxmlformats.org/officeDocument/2006/relationships/hyperlink" Target="https://www.youtube.com/watch?v=aReuLtY0YMI" TargetMode="External"/><Relationship Id="rId9" Type="http://schemas.openxmlformats.org/officeDocument/2006/relationships/hyperlink" Target="https://www.tutorialspoint.com/hadoop/hadoop_introduction.htm" TargetMode="External"/><Relationship Id="rId1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29">
            <a:extLst>
              <a:ext uri="{FF2B5EF4-FFF2-40B4-BE49-F238E27FC236}">
                <a16:creationId xmlns:a16="http://schemas.microsoft.com/office/drawing/2014/main" id="{AA42D0AD-B820-DB45-AFB4-1313D13CB4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575" y="552450"/>
            <a:ext cx="84677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chemeClr val="accent1"/>
                </a:solidFill>
                <a:latin typeface="+mn-lt"/>
              </a:rPr>
              <a:t>Lecture 32: 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Hadoop – A Distributed File System</a:t>
            </a: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63712A37-4E08-2A43-B87B-1270315613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831" y="1211202"/>
            <a:ext cx="6019800" cy="5257799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Books:</a:t>
            </a: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2"/>
              </a:rPr>
              <a:t>Hadoop: The Definitive Guide</a:t>
            </a:r>
            <a:endParaRPr lang="en-US" sz="1800" b="1" dirty="0">
              <a:solidFill>
                <a:schemeClr val="tx2"/>
              </a:solidFill>
            </a:endParaRPr>
          </a:p>
          <a:p>
            <a:pPr marL="176213" indent="-176213" fontAlgn="auto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Lectures: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3"/>
              </a:rPr>
              <a:t>What is Hadoop?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4"/>
              </a:rPr>
              <a:t>Hadoop in 5 Minutes</a:t>
            </a:r>
            <a:endParaRPr lang="en-US" sz="1800" b="1" dirty="0">
              <a:solidFill>
                <a:schemeClr val="tx2"/>
              </a:solidFill>
            </a:endParaRPr>
          </a:p>
          <a:p>
            <a:pPr marL="176213" marR="0" lvl="0" indent="-176213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Topics: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5"/>
              </a:rPr>
              <a:t>Comparison of Distributed File Systems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High Performance Storage System</a:t>
            </a:r>
            <a:br>
              <a:rPr lang="en-US" sz="1800" b="1" dirty="0">
                <a:solidFill>
                  <a:schemeClr val="tx2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US" sz="1800" b="1" dirty="0">
                <a:solidFill>
                  <a:schemeClr val="tx2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LANs, SANs, NetApps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What is Apache Hadoop?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9"/>
              </a:rPr>
              <a:t>Hadoop Introduction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10"/>
              </a:rPr>
              <a:t>Hadoop: A Distributed Framework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11"/>
              </a:rPr>
              <a:t>Hadoop for Big Data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12"/>
              </a:rPr>
              <a:t>Apache Hadoop Tutorial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endParaRPr lang="en-US" sz="1800" b="1" dirty="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1028" name="Picture 4" descr="h8pm21iZQK8kgAAAABJRU5ErkJggg== (299×169)">
            <a:hlinkClick r:id="rId13"/>
            <a:extLst>
              <a:ext uri="{FF2B5EF4-FFF2-40B4-BE49-F238E27FC236}">
                <a16:creationId xmlns:a16="http://schemas.microsoft.com/office/drawing/2014/main" id="{FF07ED58-B8FD-264B-8096-07244647CE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8593" y="4270112"/>
            <a:ext cx="3797300" cy="214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Distributed file system architecture (e.g. Google File System) [17]  ">
            <a:hlinkClick r:id="rId15"/>
            <a:extLst>
              <a:ext uri="{FF2B5EF4-FFF2-40B4-BE49-F238E27FC236}">
                <a16:creationId xmlns:a16="http://schemas.microsoft.com/office/drawing/2014/main" id="{15CBB328-002B-654A-9A96-4315003DB4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211202"/>
            <a:ext cx="2438400" cy="1488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>
            <a:hlinkClick r:id="rId17"/>
            <a:extLst>
              <a:ext uri="{FF2B5EF4-FFF2-40B4-BE49-F238E27FC236}">
                <a16:creationId xmlns:a16="http://schemas.microsoft.com/office/drawing/2014/main" id="{5F0869CC-91FF-5F40-9E11-2459EDC486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5855" y="2314650"/>
            <a:ext cx="1600200" cy="20980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9384361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7910</TotalTime>
  <Words>62</Words>
  <Application>Microsoft Macintosh PowerPoint</Application>
  <PresentationFormat>Letter Paper (8.5x11 in)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1_isip_default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458</cp:revision>
  <dcterms:created xsi:type="dcterms:W3CDTF">2002-09-12T17:13:32Z</dcterms:created>
  <dcterms:modified xsi:type="dcterms:W3CDTF">2025-11-07T14:12:09Z</dcterms:modified>
</cp:coreProperties>
</file>