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9" r:id="rId2"/>
  </p:sldMasterIdLst>
  <p:notesMasterIdLst>
    <p:notesMasterId r:id="rId4"/>
  </p:notesMasterIdLst>
  <p:handoutMasterIdLst>
    <p:handoutMasterId r:id="rId5"/>
  </p:handoutMasterIdLst>
  <p:sldIdLst>
    <p:sldId id="312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pos="144" userDrawn="1">
          <p15:clr>
            <a:srgbClr val="A4A3A4"/>
          </p15:clr>
        </p15:guide>
        <p15:guide id="4" pos="56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004" autoAdjust="0"/>
    <p:restoredTop sz="95096" autoAdjust="0"/>
  </p:normalViewPr>
  <p:slideViewPr>
    <p:cSldViewPr>
      <p:cViewPr varScale="1">
        <p:scale>
          <a:sx n="126" d="100"/>
          <a:sy n="126" d="100"/>
        </p:scale>
        <p:origin x="1760" y="192"/>
      </p:cViewPr>
      <p:guideLst>
        <p:guide orient="horz" pos="2496"/>
        <p:guide pos="2880"/>
        <p:guide pos="144"/>
        <p:guide pos="56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5124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9" y="191825"/>
            <a:ext cx="462288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4822 – Engineering Computation IV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4822: Lecture 35,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717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s://www.youtube.com/watch?v=HI-hs8ijbGo" TargetMode="External"/><Relationship Id="rId7" Type="http://schemas.openxmlformats.org/officeDocument/2006/relationships/hyperlink" Target="https://en.wikipedia.org/wiki/Multidimensional_DSP_with_GPU_Acceleration" TargetMode="External"/><Relationship Id="rId2" Type="http://schemas.openxmlformats.org/officeDocument/2006/relationships/hyperlink" Target="http://www.dspguide.com/pdfbook.htm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isip.piconepress.com/courses/msstate/ece_4773/lectures/v2.0/lecture_42/index.html" TargetMode="External"/><Relationship Id="rId5" Type="http://schemas.openxmlformats.org/officeDocument/2006/relationships/hyperlink" Target="https://isip.piconepress.com/courses/msstate/ece_4773/lectures/current/lecture_03/index.html" TargetMode="External"/><Relationship Id="rId10" Type="http://schemas.openxmlformats.org/officeDocument/2006/relationships/image" Target="../media/image4.png"/><Relationship Id="rId4" Type="http://schemas.openxmlformats.org/officeDocument/2006/relationships/hyperlink" Target="https://isip.piconepress.com/courses/temple/ece_4822/homework/current/hw_11_v00.docx" TargetMode="External"/><Relationship Id="rId9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3">
            <a:extLst>
              <a:ext uri="{FF2B5EF4-FFF2-40B4-BE49-F238E27FC236}">
                <a16:creationId xmlns:a16="http://schemas.microsoft.com/office/drawing/2014/main" id="{63712A37-4E08-2A43-B87B-127031561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31" y="1211202"/>
            <a:ext cx="6019800" cy="525779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Books: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altLang="en-US" sz="1800" b="1" dirty="0">
                <a:solidFill>
                  <a:schemeClr val="tx2"/>
                </a:solidFill>
                <a:hlinkClick r:id="rId2"/>
              </a:rPr>
              <a:t>DSP Guide</a:t>
            </a:r>
            <a:endParaRPr lang="en-US" altLang="en-US" sz="1800" b="1" dirty="0">
              <a:solidFill>
                <a:schemeClr val="tx2"/>
              </a:solidFill>
            </a:endParaRPr>
          </a:p>
          <a:p>
            <a:pPr marL="176213" indent="-176213" fontAlgn="auto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3"/>
              </a:rPr>
              <a:t>Resampling Theory</a:t>
            </a:r>
            <a:endParaRPr lang="en-US" sz="1800" b="1" dirty="0">
              <a:solidFill>
                <a:schemeClr val="tx2"/>
              </a:solidFill>
            </a:endParaRP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Topics: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4"/>
              </a:rPr>
              <a:t>Final Exam: Digital Resampling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5"/>
              </a:rPr>
              <a:t>The Sampling Theorem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6"/>
              </a:rPr>
              <a:t>Changing the Sample Frequency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7"/>
              </a:rPr>
              <a:t>Multidimensional DSP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2B0CCC1B-B4E8-7991-79C9-FA9CA739AF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568741"/>
            <a:ext cx="4096987" cy="19716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2EC7524-451D-3F8C-5F57-B56747DFBCB1}"/>
              </a:ext>
            </a:extLst>
          </p:cNvPr>
          <p:cNvSpPr txBox="1"/>
          <p:nvPr/>
        </p:nvSpPr>
        <p:spPr bwMode="auto">
          <a:xfrm>
            <a:off x="558831" y="685800"/>
            <a:ext cx="7823169" cy="36933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 31: 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Final Exam – </a:t>
            </a:r>
            <a:r>
              <a:rPr lang="en-US" sz="1800" b="1">
                <a:solidFill>
                  <a:schemeClr val="tx2"/>
                </a:solidFill>
                <a:latin typeface="+mn-lt"/>
              </a:rPr>
              <a:t>Image Processing</a:t>
            </a:r>
            <a:endParaRPr lang="en-US" sz="2400" b="1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E8F38C6D-AA06-3E8D-F1F2-BBF7873C16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238416"/>
            <a:ext cx="1794137" cy="2206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6359C51-5EED-88C2-4C95-F269D56BF9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7314" y="1535258"/>
            <a:ext cx="2288741" cy="1817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38436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8044</TotalTime>
  <Words>32</Words>
  <Application>Microsoft Macintosh PowerPoint</Application>
  <PresentationFormat>Letter Paper (8.5x11 in)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1_isip_default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470</cp:revision>
  <dcterms:created xsi:type="dcterms:W3CDTF">2002-09-12T17:13:32Z</dcterms:created>
  <dcterms:modified xsi:type="dcterms:W3CDTF">2024-11-08T13:50:35Z</dcterms:modified>
</cp:coreProperties>
</file>