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096" autoAdjust="0"/>
  </p:normalViewPr>
  <p:slideViewPr>
    <p:cSldViewPr>
      <p:cViewPr varScale="1">
        <p:scale>
          <a:sx n="126" d="100"/>
          <a:sy n="126" d="100"/>
        </p:scale>
        <p:origin x="1760" y="192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youtube.com/watch?v=HI-hs8ijbGo" TargetMode="External"/><Relationship Id="rId7" Type="http://schemas.openxmlformats.org/officeDocument/2006/relationships/hyperlink" Target="https://en.wikipedia.org/wiki/Multidimensional_DSP_with_GPU_Acceleration" TargetMode="External"/><Relationship Id="rId2" Type="http://schemas.openxmlformats.org/officeDocument/2006/relationships/hyperlink" Target="http://www.dspguide.com/pdfbook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ip.piconepress.com/courses/msstate/ece_4773/lectures/v2.0/lecture_42/index.html" TargetMode="External"/><Relationship Id="rId5" Type="http://schemas.openxmlformats.org/officeDocument/2006/relationships/hyperlink" Target="https://isip.piconepress.com/courses/msstate/ece_4773/lectures/current/lecture_03/index.html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isip.piconepress.com/courses/temple/ece_4822/homework/current/hw_11_v00.docx" TargetMode="External"/><Relationship Id="rId9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/>
              </a:rPr>
              <a:t>DSP Guide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Resampling Theory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Final Exam: Digital Resampling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The Sampling Theorem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Changing the Sample Frequency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Multidimensional DSP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B0CCC1B-B4E8-7991-79C9-FA9CA739A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68741"/>
            <a:ext cx="4096987" cy="1971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EC7524-451D-3F8C-5F57-B56747DFBCB1}"/>
              </a:ext>
            </a:extLst>
          </p:cNvPr>
          <p:cNvSpPr txBox="1"/>
          <p:nvPr/>
        </p:nvSpPr>
        <p:spPr bwMode="auto">
          <a:xfrm>
            <a:off x="558831" y="685800"/>
            <a:ext cx="7823169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Final Exam –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Image Processing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E8F38C6D-AA06-3E8D-F1F2-BBF7873C1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8416"/>
            <a:ext cx="1794137" cy="220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359C51-5EED-88C2-4C95-F269D56BF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314" y="1535258"/>
            <a:ext cx="2288741" cy="181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8044</TotalTime>
  <Words>32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470</cp:revision>
  <dcterms:created xsi:type="dcterms:W3CDTF">2002-09-12T17:13:32Z</dcterms:created>
  <dcterms:modified xsi:type="dcterms:W3CDTF">2024-11-08T13:50:35Z</dcterms:modified>
</cp:coreProperties>
</file>