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57" autoAdjust="0"/>
    <p:restoredTop sz="95084" autoAdjust="0"/>
  </p:normalViewPr>
  <p:slideViewPr>
    <p:cSldViewPr>
      <p:cViewPr varScale="1">
        <p:scale>
          <a:sx n="120" d="100"/>
          <a:sy n="120" d="100"/>
        </p:scale>
        <p:origin x="192" y="264"/>
      </p:cViewPr>
      <p:guideLst>
        <p:guide orient="horz" pos="2496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31,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eE7Bfw9lFfs" TargetMode="External"/><Relationship Id="rId13" Type="http://schemas.openxmlformats.org/officeDocument/2006/relationships/hyperlink" Target="https://en.wikipedia.org/wiki/Inode" TargetMode="External"/><Relationship Id="rId18" Type="http://schemas.openxmlformats.org/officeDocument/2006/relationships/image" Target="../media/image2.png"/><Relationship Id="rId3" Type="http://schemas.openxmlformats.org/officeDocument/2006/relationships/hyperlink" Target="https://www.amazon.com/Control-Coding-Cryptography-Vishwajit-Barbuddhe/dp/6202516755/ref=sr_1_13?crid=K2L2D5WJ733L&amp;dib=eyJ2IjoiMSJ9.HMkJgRqGPSx80QvmqtznLsiD4kchhvuRXuzL25M9Uy_-hn9q7UcnTGQ_mIElF_cWaYSHwrrPIqnGowDEAc2TLCKO0lELpYopvZ7i4T-XPkuMHKs_67bP_nSsfYcYAS3XauUGE87T-7xUfRNneKiVN02USQMmUysdNlyf6aHvsQFETrQ34-JtZG6xXGreIuLzJdr1e1EwXHrnSqzupyrZz4LkgIq6S7O5KK9Z_T5WC20.82i9xj3KD8HGSFo6ZSg-2FUHOF83OWG0DPygaNJ-WUI&amp;dib_tag=se&amp;keywords=books+error+control+coding&amp;qid=1730465609&amp;s=books&amp;sprefix=books+error+control+coding%2Cstripbooks%2C71&amp;sr=1-13" TargetMode="External"/><Relationship Id="rId21" Type="http://schemas.openxmlformats.org/officeDocument/2006/relationships/image" Target="../media/image4.jpeg"/><Relationship Id="rId7" Type="http://schemas.openxmlformats.org/officeDocument/2006/relationships/hyperlink" Target="https://www.youtube.com/watch?v=hZpom8ouYD8" TargetMode="External"/><Relationship Id="rId12" Type="http://schemas.openxmlformats.org/officeDocument/2006/relationships/hyperlink" Target="https://computer.howstuffworks.com/hard-disk.htm" TargetMode="External"/><Relationship Id="rId17" Type="http://schemas.openxmlformats.org/officeDocument/2006/relationships/hyperlink" Target="https://serverdiskdrives.com/blogs/server-hardware/what-is-then-raid-10" TargetMode="External"/><Relationship Id="rId2" Type="http://schemas.openxmlformats.org/officeDocument/2006/relationships/hyperlink" Target="https://www.allthingsdistributed.com/2020/07/the-os-classics.html" TargetMode="External"/><Relationship Id="rId16" Type="http://schemas.openxmlformats.org/officeDocument/2006/relationships/hyperlink" Target="https://techchefmadhuri.medium.com/how-much-disk-is-required-for-raid-configurations-bff57138e457" TargetMode="Externa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oreilly.com/library/view/storage-systems/9780323908092/" TargetMode="External"/><Relationship Id="rId11" Type="http://schemas.openxmlformats.org/officeDocument/2006/relationships/hyperlink" Target="https://en.wikipedia.org/wiki/Unix_File_System" TargetMode="External"/><Relationship Id="rId5" Type="http://schemas.openxmlformats.org/officeDocument/2006/relationships/hyperlink" Target="https://www.amazon.com/Error-Control-Coding-2nd-Shu/dp/0130426725" TargetMode="External"/><Relationship Id="rId15" Type="http://schemas.openxmlformats.org/officeDocument/2006/relationships/hyperlink" Target="https://storware.eu/blog/what-is-raid-and-how-does-it-work/" TargetMode="External"/><Relationship Id="rId10" Type="http://schemas.openxmlformats.org/officeDocument/2006/relationships/hyperlink" Target="https://www.amazon.com/Western-Digital-External-Password-Protection/dp/B074R34DD3/ref=sr_1_2?crid=DTSZG5UY1RE7&amp;dib=eyJ2IjoiMSJ9.wLlHcAIwjSPN6fHDKiPITYdnWLaO8hFrYNz946UQSobGjHj071QN20LucGBJIEps.8s8-FowuhxtN9MfQyT5wQCY8PsXKW248Y_cOUSZ6dJ8&amp;dib_tag=se&amp;keywords=western%2Bdigital%2Braid%2Bstack&amp;qid=1730730306&amp;s=electronics&amp;sprefix=wstern%2Bdigital%2Braid%2Bstack%2Celectronics%2C69&amp;sr=1-2&amp;ufe=INHOUSE_INSTALLMENTS%3AUS_IHI_5M_HARDLINES_AUTOMATED&amp;th=1" TargetMode="External"/><Relationship Id="rId19" Type="http://schemas.openxmlformats.org/officeDocument/2006/relationships/hyperlink" Target="https://www.google.com/search?q=Linux+and+Unix&amp;sca_esv=bed6450422c1ccba&amp;udm=2&amp;biw=1447&amp;bih=887&amp;ei=utUoZ8vFK_Gt5NoPm9nB6QQ&amp;ved=0ahUKEwjLioG67cKJAxXxFlkFHZtsME0Q4dUDCBE&amp;uact=5&amp;oq=Linux+and+Unix&amp;gs_lp=EgNpbWciDkxpbnV4IGFuZCBVbml4MgoQABiABBhDGIoFMgUQABiABDIFEAAYgAQyBRAAGIAEMgUQABiABDIFEAAYgAQyBRAAGIAEMgUQABiABDIFEAAYgAQyBRAAGIAESJoVUPIEWLsTcAF4AJABAJgBdqABxQaqAQQxMy4xuAEDyAEA-AEBmAIPoAKBB8ICBhAAGAcYHsICCxAAGIAEGLEDGIMBwgIOEAAYgAQYsQMYgwEYigXCAggQABiABBixA8ICDRAAGIAEGLEDGEMYigXCAgcQABiABBgKmAMAiAYBkgcEMTQuMaAH9ko&amp;sclient=img#vhid=3psUxarEcDwRpM&amp;vssid=mosaic" TargetMode="External"/><Relationship Id="rId4" Type="http://schemas.openxmlformats.org/officeDocument/2006/relationships/hyperlink" Target="https://www.amazon.com/Raidbook-6th-Storage-Technology-Handbook/dp/1573980285" TargetMode="External"/><Relationship Id="rId9" Type="http://schemas.openxmlformats.org/officeDocument/2006/relationships/hyperlink" Target="https://www.youtube.com/watch?v=zk9dfLQ2sJU" TargetMode="External"/><Relationship Id="rId14" Type="http://schemas.openxmlformats.org/officeDocument/2006/relationships/hyperlink" Target="https://en.wikipedia.org/wiki/RAI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29: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Disks, File Systems and I/O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The OS Classics</a:t>
            </a:r>
            <a:endParaRPr lang="en-US" sz="1800" b="1" dirty="0">
              <a:solidFill>
                <a:schemeClr val="tx2"/>
              </a:solidFill>
              <a:hlinkClick r:id="rId3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Raidbook: A Storage System Technology</a:t>
            </a:r>
            <a:endParaRPr lang="en-US" sz="1800" b="1" dirty="0">
              <a:solidFill>
                <a:schemeClr val="tx2"/>
              </a:solidFill>
              <a:hlinkClick r:id="rId5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6"/>
              </a:rPr>
              <a:t>Storage Systems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YouTube: Unix File System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YouTube: RAID Basics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YouTube: du and df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What disk subsystem should I buy?</a:t>
            </a:r>
            <a:endParaRPr lang="en-US" sz="1800" b="1" dirty="0">
              <a:solidFill>
                <a:schemeClr val="tx2"/>
              </a:solidFill>
              <a:latin typeface="+mn-lt"/>
              <a:hlinkClick r:id="rId11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2"/>
              </a:rPr>
              <a:t>How do hard drives work?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1"/>
              </a:rPr>
              <a:t>The Unix File System</a:t>
            </a:r>
            <a:endParaRPr lang="en-US" sz="1800" b="1" dirty="0">
              <a:solidFill>
                <a:schemeClr val="tx2"/>
              </a:solidFill>
              <a:latin typeface="+mn-lt"/>
              <a:hlinkClick r:id="rId13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3"/>
              </a:rPr>
              <a:t>The Inode Index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>
                <a:solidFill>
                  <a:schemeClr val="tx2"/>
                </a:solidFill>
                <a:latin typeface="+mn-lt"/>
                <a:hlinkClick r:id="rId14"/>
              </a:rPr>
              <a:t>Redundant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14"/>
              </a:rPr>
              <a:t>Array of Inexpensive Disks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5"/>
              </a:rPr>
              <a:t>What is RAID?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6"/>
              </a:rPr>
              <a:t>How much disk space is usable?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4" name="Picture 2" descr="What is RAID 10?">
            <a:hlinkClick r:id="rId17"/>
            <a:extLst>
              <a:ext uri="{FF2B5EF4-FFF2-40B4-BE49-F238E27FC236}">
                <a16:creationId xmlns:a16="http://schemas.microsoft.com/office/drawing/2014/main" id="{C05F06A4-81B2-5629-4293-F06FFE372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4057" y="4970285"/>
            <a:ext cx="2743200" cy="13530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Unix vs Linux | Difference Between Unix &amp; Linux | Linux Admin Certification  Training | Edureka">
            <a:hlinkClick r:id="rId19"/>
            <a:extLst>
              <a:ext uri="{FF2B5EF4-FFF2-40B4-BE49-F238E27FC236}">
                <a16:creationId xmlns:a16="http://schemas.microsoft.com/office/drawing/2014/main" id="{30376C2C-DE7B-FE00-FB14-9C863B0D0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4057" y="1268745"/>
            <a:ext cx="2743200" cy="1543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ard Drive Design and Operation - ACS Data Recovery">
            <a:extLst>
              <a:ext uri="{FF2B5EF4-FFF2-40B4-BE49-F238E27FC236}">
                <a16:creationId xmlns:a16="http://schemas.microsoft.com/office/drawing/2014/main" id="{552361AD-523C-8D05-10DC-075D0498D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4057" y="2811795"/>
            <a:ext cx="2743200" cy="21379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7916</TotalTime>
  <Words>78</Words>
  <Application>Microsoft Macintosh PowerPoint</Application>
  <PresentationFormat>Letter Paper (8.5x11 in)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458</cp:revision>
  <dcterms:created xsi:type="dcterms:W3CDTF">2002-09-12T17:13:32Z</dcterms:created>
  <dcterms:modified xsi:type="dcterms:W3CDTF">2024-11-06T05:30:54Z</dcterms:modified>
</cp:coreProperties>
</file>