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98" autoAdjust="0"/>
    <p:restoredTop sz="95070" autoAdjust="0"/>
  </p:normalViewPr>
  <p:slideViewPr>
    <p:cSldViewPr>
      <p:cViewPr>
        <p:scale>
          <a:sx n="125" d="100"/>
          <a:sy n="125" d="100"/>
        </p:scale>
        <p:origin x="25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pi-forum.org/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www.youtube.com/watch?v=0jTuecDVPYI" TargetMode="External"/><Relationship Id="rId7" Type="http://schemas.openxmlformats.org/officeDocument/2006/relationships/hyperlink" Target="https://www.mcs.anl.gov/research/projects/mpi/" TargetMode="External"/><Relationship Id="rId12" Type="http://schemas.openxmlformats.org/officeDocument/2006/relationships/hyperlink" Target="https://ict.senecacollege.ca/~gpu621/pages/images/mpi_core_concepts.png" TargetMode="External"/><Relationship Id="rId2" Type="http://schemas.openxmlformats.org/officeDocument/2006/relationships/hyperlink" Target="https://link.springer.com/content/pdf/10.1007%2F978-3-319-98833-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essage_Passing_Interface" TargetMode="External"/><Relationship Id="rId11" Type="http://schemas.openxmlformats.org/officeDocument/2006/relationships/image" Target="../media/image2.jpg"/><Relationship Id="rId5" Type="http://schemas.openxmlformats.org/officeDocument/2006/relationships/hyperlink" Target="https://www.youtube.com/watch?v=ULRSFk5s7xM" TargetMode="External"/><Relationship Id="rId10" Type="http://schemas.openxmlformats.org/officeDocument/2006/relationships/hyperlink" Target="https://www.mcs.anl.gov/research/projects/mpi/tutorial/mpiintro/MPIIntro.PPT" TargetMode="External"/><Relationship Id="rId4" Type="http://schemas.openxmlformats.org/officeDocument/2006/relationships/hyperlink" Target="https://www.youtube.com/watch?v=geIBH81VxAs" TargetMode="External"/><Relationship Id="rId9" Type="http://schemas.openxmlformats.org/officeDocument/2006/relationships/hyperlink" Target="https://www.open-mpi.org/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Programming – Message Passing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MPI Quick Look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Message Passing Interface - Part I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Introduction to MPI - Part 2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Message Passing Interface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The MPI Standard (v1.0 and v2.0)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MPI v4.X and v5.0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Open MPI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MPI Intro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56290" y="2298555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2">
            <a:hlinkClick r:id="rId12"/>
            <a:extLst>
              <a:ext uri="{FF2B5EF4-FFF2-40B4-BE49-F238E27FC236}">
                <a16:creationId xmlns:a16="http://schemas.microsoft.com/office/drawing/2014/main" id="{D3AFE133-E226-164E-8137-BC5D3017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23" y="4575575"/>
            <a:ext cx="3164849" cy="1834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B1638E13-38F9-7942-B56A-13AE2C2CD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66" y="1226626"/>
            <a:ext cx="2566306" cy="1440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7805</TotalTime>
  <Words>54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441</cp:revision>
  <dcterms:created xsi:type="dcterms:W3CDTF">2002-09-12T17:13:32Z</dcterms:created>
  <dcterms:modified xsi:type="dcterms:W3CDTF">2024-10-28T13:59:08Z</dcterms:modified>
</cp:coreProperties>
</file>