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2" autoAdjust="0"/>
    <p:restoredTop sz="95102" autoAdjust="0"/>
  </p:normalViewPr>
  <p:slideViewPr>
    <p:cSldViewPr>
      <p:cViewPr>
        <p:scale>
          <a:sx n="100" d="100"/>
          <a:sy n="100" d="100"/>
        </p:scale>
        <p:origin x="1408" y="536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nvidia.com/cuda/cublas/index.html#cublasxt_gemm" TargetMode="External"/><Relationship Id="rId13" Type="http://schemas.openxmlformats.org/officeDocument/2006/relationships/hyperlink" Target="https://nichijou.co/static/c4b7386740970ea3d09914e128fd5e5f/3c1f0/moreinterleave.png" TargetMode="External"/><Relationship Id="rId3" Type="http://schemas.openxmlformats.org/officeDocument/2006/relationships/hyperlink" Target="https://dl.acm.org/doi/pdf/10.1145/567806.567807" TargetMode="External"/><Relationship Id="rId7" Type="http://schemas.openxmlformats.org/officeDocument/2006/relationships/hyperlink" Target="https://docs.nvidia.com/cuda/cublas/" TargetMode="External"/><Relationship Id="rId12" Type="http://schemas.openxmlformats.org/officeDocument/2006/relationships/image" Target="../media/image2.png"/><Relationship Id="rId2" Type="http://schemas.openxmlformats.org/officeDocument/2006/relationships/hyperlink" Target="https://link.springer.com/referenceworkentry/10.1007/978-0-387-09766-4_84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Basic_Linear_Algebra_Subprograms" TargetMode="External"/><Relationship Id="rId11" Type="http://schemas.openxmlformats.org/officeDocument/2006/relationships/hyperlink" Target="https://developer.download.nvidia.com/books/cuda-by-example/cuda-by-example-sample.pdf" TargetMode="External"/><Relationship Id="rId5" Type="http://schemas.openxmlformats.org/officeDocument/2006/relationships/hyperlink" Target="https://www.youtube.com/watch?v=7rkucJiw_TE&amp;t=951s" TargetMode="External"/><Relationship Id="rId15" Type="http://schemas.openxmlformats.org/officeDocument/2006/relationships/hyperlink" Target="http://users.wfu.edu/choss/CUDA/docs/Lecture%2013.pdf" TargetMode="External"/><Relationship Id="rId10" Type="http://schemas.openxmlformats.org/officeDocument/2006/relationships/hyperlink" Target="http://courses.cms.caltech.edu/cs179/2023_lectures/cs179_2023_lec10.pptx" TargetMode="External"/><Relationship Id="rId4" Type="http://schemas.openxmlformats.org/officeDocument/2006/relationships/hyperlink" Target="https://www.youtube.com/watch?v=jhxbk6AlCps" TargetMode="External"/><Relationship Id="rId9" Type="http://schemas.openxmlformats.org/officeDocument/2006/relationships/hyperlink" Target="https://docs.nvidia.com/cuda/nvblas/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25: Advanced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GPU Programming – CUDA BLAS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53886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Encyclopedia of Parallel Computing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An Updated 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Linear Algebra with BLAS and LAPACK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Linear Algebra on a GPU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Basic Linear Algebra Subprograms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cuBLAS</a:t>
            </a:r>
            <a:endParaRPr lang="en-US" sz="1800" b="1" dirty="0">
              <a:solidFill>
                <a:schemeClr val="tx2"/>
              </a:solidFill>
              <a:latin typeface="+mn-lt"/>
              <a:hlinkClick r:id="rId8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NVBLAS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Introduction to </a:t>
            </a:r>
            <a:r>
              <a:rPr lang="en-US" sz="1800" b="1" dirty="0" err="1">
                <a:solidFill>
                  <a:schemeClr val="tx2"/>
                </a:solidFill>
                <a:latin typeface="+mn-lt"/>
                <a:hlinkClick r:id="rId10"/>
              </a:rPr>
              <a:t>cuBLAS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  <a:hlinkClick r:id="rId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D92B6D-27A8-874A-ADC8-A9531C153A21}"/>
              </a:ext>
            </a:extLst>
          </p:cNvPr>
          <p:cNvGrpSpPr>
            <a:grpSpLocks noChangeAspect="1"/>
          </p:cNvGrpSpPr>
          <p:nvPr/>
        </p:nvGrpSpPr>
        <p:grpSpPr>
          <a:xfrm>
            <a:off x="5257800" y="1447800"/>
            <a:ext cx="3511847" cy="3102829"/>
            <a:chOff x="5071918" y="1984597"/>
            <a:chExt cx="3684337" cy="3255229"/>
          </a:xfrm>
        </p:grpSpPr>
        <p:pic>
          <p:nvPicPr>
            <p:cNvPr id="14" name="Picture 13" descr="A picture containing graphical user interface&#10;&#10;Description automatically generated">
              <a:hlinkClick r:id="rId11"/>
              <a:extLst>
                <a:ext uri="{FF2B5EF4-FFF2-40B4-BE49-F238E27FC236}">
                  <a16:creationId xmlns:a16="http://schemas.microsoft.com/office/drawing/2014/main" id="{B2BC72D9-A0FC-5D49-BE4E-BED29726C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0" y="2028313"/>
              <a:ext cx="1745855" cy="14006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>
              <a:hlinkClick r:id="rId13"/>
              <a:extLst>
                <a:ext uri="{FF2B5EF4-FFF2-40B4-BE49-F238E27FC236}">
                  <a16:creationId xmlns:a16="http://schemas.microsoft.com/office/drawing/2014/main" id="{DDBDF5E2-7F8F-EC44-8BBE-7E1433801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918" y="3428999"/>
              <a:ext cx="3684337" cy="1810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Graphical user interface, application&#10;&#10;Description automatically generated">
              <a:hlinkClick r:id="rId15"/>
              <a:extLst>
                <a:ext uri="{FF2B5EF4-FFF2-40B4-BE49-F238E27FC236}">
                  <a16:creationId xmlns:a16="http://schemas.microsoft.com/office/drawing/2014/main" id="{AAC26D5D-3B1C-7249-BB07-B24CD6B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918" y="1984597"/>
              <a:ext cx="1907438" cy="1444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7707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427</cp:revision>
  <dcterms:created xsi:type="dcterms:W3CDTF">2002-09-12T17:13:32Z</dcterms:created>
  <dcterms:modified xsi:type="dcterms:W3CDTF">2024-10-25T13:47:00Z</dcterms:modified>
</cp:coreProperties>
</file>