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9" r:id="rId2"/>
  </p:sldMasterIdLst>
  <p:notesMasterIdLst>
    <p:notesMasterId r:id="rId4"/>
  </p:notesMasterIdLst>
  <p:handoutMasterIdLst>
    <p:handoutMasterId r:id="rId5"/>
  </p:handoutMasterIdLst>
  <p:sldIdLst>
    <p:sldId id="312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2" autoAdjust="0"/>
    <p:restoredTop sz="95102" autoAdjust="0"/>
  </p:normalViewPr>
  <p:slideViewPr>
    <p:cSldViewPr>
      <p:cViewPr varScale="1">
        <p:scale>
          <a:sx n="117" d="100"/>
          <a:sy n="117" d="100"/>
        </p:scale>
        <p:origin x="2128" y="176"/>
      </p:cViewPr>
      <p:guideLst>
        <p:guide orient="horz" pos="2160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12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58719" y="191825"/>
            <a:ext cx="462288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4822 – Engineering Computation IV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21,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1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doras.sdsu.edu/~mthomas/docs/cuda/cuda_by_example.book.pdf" TargetMode="External"/><Relationship Id="rId13" Type="http://schemas.openxmlformats.org/officeDocument/2006/relationships/hyperlink" Target="https://kth.instructure.com/courses/12406/pages/optimizing-host-device-data-communication-i-pinned-host-memory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hyperlink" Target="https://developer.nvidia.com/blog/how-optimize-data-transfers-cuda-cc/" TargetMode="External"/><Relationship Id="rId2" Type="http://schemas.openxmlformats.org/officeDocument/2006/relationships/hyperlink" Target="https://developer.download.nvidia.com/books/cuda-by-example/cuda-by-example-sample.pdf" TargetMode="External"/><Relationship Id="rId16" Type="http://schemas.openxmlformats.org/officeDocument/2006/relationships/hyperlink" Target="https://www.isip.piconepress.com/courses/temple/ece_4822/resources/software/example_vector_add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sers.wfu.edu/choss/CUDA/docs/Lecture%2013.pdf" TargetMode="External"/><Relationship Id="rId11" Type="http://schemas.openxmlformats.org/officeDocument/2006/relationships/hyperlink" Target="https://developer.download.nvidia.com/CUDA/training/StreamsAndConcurrencyWebinar.pdf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www.tutorialspoint.com/cplusplus/cpp_files_streams.htm" TargetMode="External"/><Relationship Id="rId10" Type="http://schemas.openxmlformats.org/officeDocument/2006/relationships/hyperlink" Target="https://www.youtube.com/watch?v=fqkEEjfOxRI" TargetMode="External"/><Relationship Id="rId4" Type="http://schemas.openxmlformats.org/officeDocument/2006/relationships/hyperlink" Target="https://nichijou.co/static/c4b7386740970ea3d09914e128fd5e5f/3c1f0/moreinterleave.png" TargetMode="External"/><Relationship Id="rId9" Type="http://schemas.openxmlformats.org/officeDocument/2006/relationships/hyperlink" Target="https://www.youtube.com/watch?v=MEi1QQQSmOM" TargetMode="External"/><Relationship Id="rId14" Type="http://schemas.openxmlformats.org/officeDocument/2006/relationships/hyperlink" Target="https://developer.ibm.com/tutorials/l-lpic1-103-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9">
            <a:extLst>
              <a:ext uri="{FF2B5EF4-FFF2-40B4-BE49-F238E27FC236}">
                <a16:creationId xmlns:a16="http://schemas.microsoft.com/office/drawing/2014/main" id="{AA42D0AD-B820-DB45-AFB4-1313D13CB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 24: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Advanced GPU Programming –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Streams and Concurrency</a:t>
            </a:r>
          </a:p>
        </p:txBody>
      </p:sp>
      <p:pic>
        <p:nvPicPr>
          <p:cNvPr id="14" name="Picture 13" descr="A picture containing graphical user interfac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B2BC72D9-A0FC-5D49-BE4E-BED29726C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698" y="1676399"/>
            <a:ext cx="1899557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>
            <a:hlinkClick r:id="rId4"/>
            <a:extLst>
              <a:ext uri="{FF2B5EF4-FFF2-40B4-BE49-F238E27FC236}">
                <a16:creationId xmlns:a16="http://schemas.microsoft.com/office/drawing/2014/main" id="{DDBDF5E2-7F8F-EC44-8BBE-7E1433801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95649"/>
            <a:ext cx="3955655" cy="194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Graphical user interface, applicatio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AAC26D5D-3B1C-7249-BB07-B24CD6B128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76400"/>
            <a:ext cx="2012555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63712A37-4E08-2A43-B87B-127031561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53886"/>
            <a:ext cx="6019800" cy="52577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Books:</a:t>
            </a: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8"/>
              </a:rPr>
              <a:t>CUDA By Example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76213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9"/>
              </a:rPr>
              <a:t>CUDA in Your Python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10"/>
              </a:rPr>
              <a:t>Concurrency and Streams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Topics:</a:t>
            </a: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Streams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 About Streams (Chapter 10)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Streams and Concurrency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12"/>
              </a:rPr>
              <a:t>Optimizing Data Transfers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Page-Locked Memory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Unix Streams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C++ Files and Streams</a:t>
            </a:r>
            <a:endParaRPr lang="en-US" sz="1800" b="1" dirty="0">
              <a:solidFill>
                <a:schemeClr val="tx2"/>
              </a:solidFill>
              <a:latin typeface="+mn-lt"/>
              <a:hlinkClick r:id="rId1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3329384361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176213" indent="-176213" algn="l" fontAlgn="auto">
          <a:spcBef>
            <a:spcPts val="1200"/>
          </a:spcBef>
          <a:spcAft>
            <a:spcPts val="1200"/>
          </a:spcAft>
          <a:buFont typeface="Arial" pitchFamily="34" charset="0"/>
          <a:buChar char="•"/>
          <a:defRPr b="1" dirty="0" smtClean="0">
            <a:solidFill>
              <a:schemeClr val="accent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7615</TotalTime>
  <Words>50</Words>
  <Application>Microsoft Macintosh PowerPoint</Application>
  <PresentationFormat>Letter Paper (8.5x11 in)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1_isip_default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422</cp:revision>
  <dcterms:created xsi:type="dcterms:W3CDTF">2002-09-12T17:13:32Z</dcterms:created>
  <dcterms:modified xsi:type="dcterms:W3CDTF">2024-10-23T13:16:41Z</dcterms:modified>
</cp:coreProperties>
</file>