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1" autoAdjust="0"/>
    <p:restoredTop sz="95072" autoAdjust="0"/>
  </p:normalViewPr>
  <p:slideViewPr>
    <p:cSldViewPr>
      <p:cViewPr varScale="1">
        <p:scale>
          <a:sx n="122" d="100"/>
          <a:sy n="122" d="100"/>
        </p:scale>
        <p:origin x="1168" y="184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20,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numba.readthedocs.io/en/stable/user/jitclass.html" TargetMode="External"/><Relationship Id="rId13" Type="http://schemas.openxmlformats.org/officeDocument/2006/relationships/image" Target="../media/image3.jpeg"/><Relationship Id="rId3" Type="http://schemas.openxmlformats.org/officeDocument/2006/relationships/hyperlink" Target="https://www.anaconda.com/blog/getting-started-with-gpu-computing-in-anaconda" TargetMode="External"/><Relationship Id="rId7" Type="http://schemas.openxmlformats.org/officeDocument/2006/relationships/hyperlink" Target="https://numba.readthedocs.io/en/stable/user/vectorize.html" TargetMode="External"/><Relationship Id="rId12" Type="http://schemas.openxmlformats.org/officeDocument/2006/relationships/hyperlink" Target="https://www.youtube.com/watch?app=desktop&amp;v=9bBsvpg-Xlk" TargetMode="External"/><Relationship Id="rId2" Type="http://schemas.openxmlformats.org/officeDocument/2006/relationships/hyperlink" Target="https://www.oreilly.com/library/view/python-high-performance/9781787282896/936e729d-73b8-4775-83ef-b1bb67d84ab8.x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numba.readthedocs.io/en/stable/user/jit.html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nyu-cds.github.io/python-numba/05-cuda/" TargetMode="External"/><Relationship Id="rId10" Type="http://schemas.openxmlformats.org/officeDocument/2006/relationships/hyperlink" Target="https://williamjshipman.wordpress.com/2014/02/01/learning-python-numba-nopython-context-for-extra-speed/" TargetMode="External"/><Relationship Id="rId4" Type="http://schemas.openxmlformats.org/officeDocument/2006/relationships/hyperlink" Target="https://numba.pydata.org/numba-doc/dev/cuda/index.html" TargetMode="External"/><Relationship Id="rId9" Type="http://schemas.openxmlformats.org/officeDocument/2006/relationships/hyperlink" Target="https://numba.readthedocs.io/en/stable/user/cfunc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7CD08105-6C6C-6B46-95DA-373C155A6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latin typeface="+mn-lt"/>
                <a:hlinkClick r:id="rId2"/>
              </a:rPr>
              <a:t>High Performance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Advanced Python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Numba for CUDA GPUs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Introduction to Numba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Compiling Python Code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Creating Universal Functions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8"/>
              </a:rPr>
              <a:t>Compiling Python Classes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Creating C Callback Functions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Text Box 29">
            <a:extLst>
              <a:ext uri="{FF2B5EF4-FFF2-40B4-BE49-F238E27FC236}">
                <a16:creationId xmlns:a16="http://schemas.microsoft.com/office/drawing/2014/main" id="{E35CD667-4713-204B-91A3-7E38459FD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22: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Python Programming – Creating Efficient Functions in 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Numba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 descr="Learning Python: Numba nopython context for extra speed – William J Shipman">
            <a:hlinkClick r:id="rId10"/>
            <a:extLst>
              <a:ext uri="{FF2B5EF4-FFF2-40B4-BE49-F238E27FC236}">
                <a16:creationId xmlns:a16="http://schemas.microsoft.com/office/drawing/2014/main" id="{AC05CC65-794A-3B1C-1DDC-5266F50737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152" y="4178280"/>
            <a:ext cx="3314373" cy="20081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utorial: CUDA programming in Python ...">
            <a:hlinkClick r:id="rId12"/>
            <a:extLst>
              <a:ext uri="{FF2B5EF4-FFF2-40B4-BE49-F238E27FC236}">
                <a16:creationId xmlns:a16="http://schemas.microsoft.com/office/drawing/2014/main" id="{956BAF54-96BA-BAE8-FF46-B9A7AAF15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587" y="1593840"/>
            <a:ext cx="3810000" cy="213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7671</TotalTime>
  <Words>43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419</cp:revision>
  <dcterms:created xsi:type="dcterms:W3CDTF">2002-09-12T17:13:32Z</dcterms:created>
  <dcterms:modified xsi:type="dcterms:W3CDTF">2024-10-18T13:58:58Z</dcterms:modified>
</cp:coreProperties>
</file>