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9" r:id="rId2"/>
  </p:sldMasterIdLst>
  <p:notesMasterIdLst>
    <p:notesMasterId r:id="rId4"/>
  </p:notesMasterIdLst>
  <p:handoutMasterIdLst>
    <p:handoutMasterId r:id="rId5"/>
  </p:handoutMasterIdLst>
  <p:sldIdLst>
    <p:sldId id="312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pos="144" userDrawn="1">
          <p15:clr>
            <a:srgbClr val="A4A3A4"/>
          </p15:clr>
        </p15:guide>
        <p15:guide id="4" pos="561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14" autoAdjust="0"/>
    <p:restoredTop sz="95072" autoAdjust="0"/>
  </p:normalViewPr>
  <p:slideViewPr>
    <p:cSldViewPr>
      <p:cViewPr varScale="1">
        <p:scale>
          <a:sx n="113" d="100"/>
          <a:sy n="113" d="100"/>
        </p:scale>
        <p:origin x="176" y="360"/>
      </p:cViewPr>
      <p:guideLst>
        <p:guide orient="horz" pos="2160"/>
        <p:guide pos="2880"/>
        <p:guide pos="144"/>
        <p:guide pos="561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5124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9" y="191825"/>
            <a:ext cx="462288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4822 – Engineering Computation IV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4822: Lecture 28,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717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openmp.org/wp-content/uploads/OpenMP-API-Specification-5-2.pdf" TargetMode="External"/><Relationship Id="rId13" Type="http://schemas.openxmlformats.org/officeDocument/2006/relationships/image" Target="../media/image3.jpg"/><Relationship Id="rId3" Type="http://schemas.openxmlformats.org/officeDocument/2006/relationships/image" Target="../media/image2.png"/><Relationship Id="rId7" Type="http://schemas.openxmlformats.org/officeDocument/2006/relationships/hyperlink" Target="https://www.youtube.com/watch?v=nE-xN4Bf8XI&amp;list=PLLX-Q6B8xqZ8n8bwjGdzBJ25X2utwnoEG" TargetMode="External"/><Relationship Id="rId12" Type="http://schemas.openxmlformats.org/officeDocument/2006/relationships/hyperlink" Target="https://hpc-wiki.info/hpc/OpenMP" TargetMode="External"/><Relationship Id="rId2" Type="http://schemas.openxmlformats.org/officeDocument/2006/relationships/hyperlink" Target="https://hpc.llnl.gov/tuts/openMP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youtube.com/watch?v=67vl2UbbriY" TargetMode="External"/><Relationship Id="rId11" Type="http://schemas.openxmlformats.org/officeDocument/2006/relationships/hyperlink" Target="https://people.math.umass.edu/~johnston/PHI_WG_2014/OpenMPSlides_tamu_sc.pdf" TargetMode="External"/><Relationship Id="rId5" Type="http://schemas.openxmlformats.org/officeDocument/2006/relationships/hyperlink" Target="https://www.youtube.com/watch?v=fwmSN4GC7tE" TargetMode="External"/><Relationship Id="rId10" Type="http://schemas.openxmlformats.org/officeDocument/2006/relationships/hyperlink" Target="https://bisqwit.iki.fi/story/howto/openmp/" TargetMode="External"/><Relationship Id="rId4" Type="http://schemas.openxmlformats.org/officeDocument/2006/relationships/hyperlink" Target="https://link.springer.com/content/pdf/10.1007%2F978-3-319-98833-7.pdf" TargetMode="External"/><Relationship Id="rId9" Type="http://schemas.openxmlformats.org/officeDocument/2006/relationships/hyperlink" Target="https://docs.open-mpi.org/en/v5.0.x/" TargetMode="External"/><Relationship Id="rId1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>
            <a:hlinkClick r:id="rId2"/>
            <a:extLst>
              <a:ext uri="{FF2B5EF4-FFF2-40B4-BE49-F238E27FC236}">
                <a16:creationId xmlns:a16="http://schemas.microsoft.com/office/drawing/2014/main" id="{8DA7926B-D60C-934D-9F77-0A98C966B2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009889" y="5159051"/>
            <a:ext cx="2889250" cy="116554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 Box 29">
            <a:extLst>
              <a:ext uri="{FF2B5EF4-FFF2-40B4-BE49-F238E27FC236}">
                <a16:creationId xmlns:a16="http://schemas.microsoft.com/office/drawing/2014/main" id="{AA42D0AD-B820-DB45-AFB4-1313D13CB4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575" y="552450"/>
            <a:ext cx="84677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 20: 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Parallel Computing – </a:t>
            </a:r>
            <a:br>
              <a:rPr lang="en-US" sz="1800" b="1" dirty="0">
                <a:solidFill>
                  <a:schemeClr val="tx2"/>
                </a:solidFill>
                <a:latin typeface="+mn-lt"/>
              </a:rPr>
            </a:br>
            <a:r>
              <a:rPr lang="en-US" sz="1800" b="1" dirty="0">
                <a:solidFill>
                  <a:schemeClr val="tx2"/>
                </a:solidFill>
                <a:latin typeface="+mn-lt"/>
              </a:rPr>
              <a:t>Shared Memory and Multithreading in </a:t>
            </a:r>
            <a:r>
              <a:rPr lang="en-US" sz="1800" b="1" dirty="0" err="1">
                <a:solidFill>
                  <a:schemeClr val="tx2"/>
                </a:solidFill>
                <a:latin typeface="+mn-lt"/>
              </a:rPr>
              <a:t>OPenMP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63712A37-4E08-2A43-B87B-1270315613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831" y="1211202"/>
            <a:ext cx="6019800" cy="525779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Books:</a:t>
            </a: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4"/>
              </a:rPr>
              <a:t>Introduction to Parallel Computing</a:t>
            </a:r>
            <a:endParaRPr lang="en-US" sz="1800" b="1" dirty="0">
              <a:solidFill>
                <a:schemeClr val="tx2"/>
              </a:solidFill>
            </a:endParaRPr>
          </a:p>
          <a:p>
            <a:pPr marL="176213" indent="-176213" fontAlgn="auto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5"/>
              </a:rPr>
              <a:t>OpenMP Shared Memory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6"/>
              </a:rPr>
              <a:t>Multithreading OpenMP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7"/>
              </a:rPr>
              <a:t>Hands On Introduction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76213" marR="0" lvl="0" indent="-176213" defTabSz="9144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Topics:</a:t>
            </a: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8"/>
              </a:rPr>
              <a:t>OpenMP API Specification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9"/>
              </a:rPr>
              <a:t>OpenMP Web Site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10"/>
              </a:rPr>
              <a:t>Easy Multithreading in OpenMP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11"/>
              </a:rPr>
              <a:t>OpenMP by Example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1026" name="Picture 2">
            <a:hlinkClick r:id="rId12"/>
            <a:extLst>
              <a:ext uri="{FF2B5EF4-FFF2-40B4-BE49-F238E27FC236}">
                <a16:creationId xmlns:a16="http://schemas.microsoft.com/office/drawing/2014/main" id="{14D8C283-35FC-1E46-ACA7-F305C8EF8E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279370" y="3299896"/>
            <a:ext cx="2041320" cy="190053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hlinkClick r:id="rId4"/>
            <a:extLst>
              <a:ext uri="{FF2B5EF4-FFF2-40B4-BE49-F238E27FC236}">
                <a16:creationId xmlns:a16="http://schemas.microsoft.com/office/drawing/2014/main" id="{1A4BE62B-B818-3E41-B15B-53203C525520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988118" y="1464670"/>
            <a:ext cx="1744112" cy="264596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29384361"/>
      </p:ext>
    </p:extLst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7724</TotalTime>
  <Words>44</Words>
  <Application>Microsoft Macintosh PowerPoint</Application>
  <PresentationFormat>Letter Paper (8.5x11 in)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1_isip_default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437</cp:revision>
  <dcterms:created xsi:type="dcterms:W3CDTF">2002-09-12T17:13:32Z</dcterms:created>
  <dcterms:modified xsi:type="dcterms:W3CDTF">2024-10-16T12:12:18Z</dcterms:modified>
</cp:coreProperties>
</file>