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stack.io/p/gpu-computing-answer-parallel-programming-cuda-cpp-part-2-cat-ai" TargetMode="External"/><Relationship Id="rId13" Type="http://schemas.openxmlformats.org/officeDocument/2006/relationships/image" Target="../media/image3.png"/><Relationship Id="rId3" Type="http://schemas.openxmlformats.org/officeDocument/2006/relationships/hyperlink" Target="https://resources.nvidia.com/en-us-hpc/multi-gpu-programming" TargetMode="External"/><Relationship Id="rId7" Type="http://schemas.openxmlformats.org/officeDocument/2006/relationships/hyperlink" Target="https://medium.com/@shivajiofficial5088/understanding-cuda-streams-types-usage-benefits-dd26ce1b1132" TargetMode="External"/><Relationship Id="rId12" Type="http://schemas.openxmlformats.org/officeDocument/2006/relationships/hyperlink" Target="https://upload.wikimedia.org/wikipedia/commons/thumb/5/59/CUDA_processing_flow_%28En%29.PNG/300px-CUDA_processing_flow_%28En%29.PNG" TargetMode="External"/><Relationship Id="rId2" Type="http://schemas.openxmlformats.org/officeDocument/2006/relationships/hyperlink" Target="https://www.slideshare.net/slideshow/cuda-by-example-cuda-c-on-multiple-gpus-notes/23844465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vents.prace-ri.eu/event/989/sessions/3096/attachments/1196/2029/cuda-multiple-gpus.pdf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www.youtube.com/watch?v=LCQG7TzwxC0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4" Type="http://schemas.openxmlformats.org/officeDocument/2006/relationships/hyperlink" Target="https://www.youtube.com/watch?v=a_m440rZ5h8" TargetMode="External"/><Relationship Id="rId9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14" Type="http://schemas.openxmlformats.org/officeDocument/2006/relationships/hyperlink" Target="https://www.3dgep.com/wp-content/uploads/2011/11/CUDA-memory-model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Multi-GPU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GPU Programming with Modern C++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Nvidia CUDA Explained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Using Multiple GPUs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Understanding CUDA Streams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Parallel Programming with CUDA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9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17: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Programming – Using Multiple GPUs (Manual)</a:t>
            </a:r>
          </a:p>
        </p:txBody>
      </p:sp>
      <p:pic>
        <p:nvPicPr>
          <p:cNvPr id="12" name="Picture 2">
            <a:hlinkClick r:id="rId10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2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14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7446</TotalTime>
  <Words>43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402</cp:revision>
  <dcterms:created xsi:type="dcterms:W3CDTF">2002-09-12T17:13:32Z</dcterms:created>
  <dcterms:modified xsi:type="dcterms:W3CDTF">2024-10-04T13:59:33Z</dcterms:modified>
</cp:coreProperties>
</file>