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8" autoAdjust="0"/>
    <p:restoredTop sz="95128" autoAdjust="0"/>
  </p:normalViewPr>
  <p:slideViewPr>
    <p:cSldViewPr>
      <p:cViewPr varScale="1">
        <p:scale>
          <a:sx n="125" d="100"/>
          <a:sy n="125" d="100"/>
        </p:scale>
        <p:origin x="7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lideshare.net/slideshow/hyperthreading-technology/50385563#1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s://www.youtube.com/watch?v=0KAGazeMZ2o" TargetMode="External"/><Relationship Id="rId7" Type="http://schemas.openxmlformats.org/officeDocument/2006/relationships/hyperlink" Target="https://en.wikipedia.org/wiki/Hyper-threading" TargetMode="External"/><Relationship Id="rId12" Type="http://schemas.openxmlformats.org/officeDocument/2006/relationships/hyperlink" Target="https://www.netbsd.org/images/machines/vax/vax11-785.jpg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miro.medium.com/max/538/1*4SZ3hUZHJKCd-mxL2YolQg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Multithreading_(computer_architecture)" TargetMode="External"/><Relationship Id="rId11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5" Type="http://schemas.openxmlformats.org/officeDocument/2006/relationships/hyperlink" Target="https://en.wikipedia.org/wiki/CPU_cache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en.wikipedia.org/wiki/VAX" TargetMode="External"/><Relationship Id="rId4" Type="http://schemas.openxmlformats.org/officeDocument/2006/relationships/hyperlink" Target="https://www.youtube.com/watch?v=OGPX0KiVqlg" TargetMode="External"/><Relationship Id="rId9" Type="http://schemas.openxmlformats.org/officeDocument/2006/relationships/hyperlink" Target="https://en.wikipedia.org/wiki/History_of_Digital_Equipment_Corporation" TargetMode="External"/><Relationship Id="rId14" Type="http://schemas.openxmlformats.org/officeDocument/2006/relationships/hyperlink" Target="https://www.thegeekstuff.com/2012/02/linux-memory-manageme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Multithreading</a:t>
            </a:r>
            <a:endParaRPr lang="en-US" sz="1800" b="1" dirty="0">
              <a:solidFill>
                <a:schemeClr val="tx2"/>
              </a:solidFill>
              <a:latin typeface="+mn-lt"/>
              <a:hlinkClick r:id="rId4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Hyperthreading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CPU Cache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Multithreading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Hyperthreading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Hyperthreading Technology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Digital Equipment Corporation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the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VAX</a:t>
            </a:r>
            <a:endParaRPr lang="en-US" sz="1800" b="1" dirty="0">
              <a:solidFill>
                <a:schemeClr val="tx2"/>
              </a:solidFill>
              <a:latin typeface="+mn-lt"/>
              <a:hlinkClick r:id="rId11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16: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CPU Programming – 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Cache, Multithreading and Hyperthreading</a:t>
            </a:r>
          </a:p>
        </p:txBody>
      </p:sp>
      <p:pic>
        <p:nvPicPr>
          <p:cNvPr id="1026" name="Picture 2">
            <a:hlinkClick r:id="rId12"/>
            <a:extLst>
              <a:ext uri="{FF2B5EF4-FFF2-40B4-BE49-F238E27FC236}">
                <a16:creationId xmlns:a16="http://schemas.microsoft.com/office/drawing/2014/main" id="{61975DCB-B414-A64F-AC1A-142622370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1793047"/>
            <a:ext cx="2049884" cy="1586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4"/>
            <a:extLst>
              <a:ext uri="{FF2B5EF4-FFF2-40B4-BE49-F238E27FC236}">
                <a16:creationId xmlns:a16="http://schemas.microsoft.com/office/drawing/2014/main" id="{6C58B9DD-64CB-4F46-A0EB-70B02E8E2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678" y="3400265"/>
            <a:ext cx="2252962" cy="14337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hy software developers should care about CPU caches | by EventHelix |  Software Design | Medium">
            <a:hlinkClick r:id="rId16"/>
            <a:extLst>
              <a:ext uri="{FF2B5EF4-FFF2-40B4-BE49-F238E27FC236}">
                <a16:creationId xmlns:a16="http://schemas.microsoft.com/office/drawing/2014/main" id="{89CB6DE5-6922-184A-AA89-750228354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37364"/>
            <a:ext cx="2178779" cy="1376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7500</TotalTime>
  <Words>36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410</cp:revision>
  <dcterms:created xsi:type="dcterms:W3CDTF">2002-09-12T17:13:32Z</dcterms:created>
  <dcterms:modified xsi:type="dcterms:W3CDTF">2024-10-02T13:42:27Z</dcterms:modified>
</cp:coreProperties>
</file>