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nvidia.com/blog/cuda-pro-tip-kepler-texture-objects-improve-performance-and-flexibility/" TargetMode="External"/><Relationship Id="rId13" Type="http://schemas.openxmlformats.org/officeDocument/2006/relationships/hyperlink" Target="https://cuda-programming.blogspot.com/2013/02/texture-memory-in-cuda-what-is-texture.html" TargetMode="External"/><Relationship Id="rId3" Type="http://schemas.openxmlformats.org/officeDocument/2006/relationships/hyperlink" Target="https://docs.nvidia.com/cuda/cuda-c-programming-guide/index.html#programming-model" TargetMode="External"/><Relationship Id="rId7" Type="http://schemas.openxmlformats.org/officeDocument/2006/relationships/hyperlink" Target="https://carpentries-incubator.github.io/lesson-gpu-programming/constant_memory.html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s://www.cs.utexas.edu/~rossbach/cs380p/papers/cuda-programming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e.jhu.edu/dalrymple/classes/602/Class13.pdf" TargetMode="External"/><Relationship Id="rId11" Type="http://schemas.openxmlformats.org/officeDocument/2006/relationships/hyperlink" Target="https://en.wikipedia.org/wiki/CPU_cache" TargetMode="External"/><Relationship Id="rId5" Type="http://schemas.openxmlformats.org/officeDocument/2006/relationships/hyperlink" Target="https://en.wikipedia.org/wiki/Virtual_memory" TargetMode="External"/><Relationship Id="rId10" Type="http://schemas.openxmlformats.org/officeDocument/2006/relationships/hyperlink" Target="https://en.wikipedia.org/wiki/Memory_paging" TargetMode="External"/><Relationship Id="rId4" Type="http://schemas.openxmlformats.org/officeDocument/2006/relationships/hyperlink" Target="https://digitalmedia.sheffield.ac.uk/media/Lecture+09+-+Part+03+-+Read-Only+and+Texture+Memory/1_kiodtb5l" TargetMode="External"/><Relationship Id="rId9" Type="http://schemas.openxmlformats.org/officeDocument/2006/relationships/hyperlink" Target="https://nyu-cds.github.io/python-gpu/02-cuda/#:~:text=A%20warp%20is%20a%20collection,SMs%20with%20available%20execution%20capacity.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CUDA C++ Programming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Texture Memory</a:t>
            </a:r>
            <a:endParaRPr lang="en-US" sz="1800" b="1" dirty="0">
              <a:solidFill>
                <a:schemeClr val="tx2"/>
              </a:solidFill>
              <a:latin typeface="+mn-lt"/>
              <a:hlinkClick r:id="rId5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GPU Memory</a:t>
            </a:r>
            <a:endParaRPr lang="en-US" sz="1800" b="1" dirty="0">
              <a:solidFill>
                <a:schemeClr val="tx2"/>
              </a:solidFill>
              <a:latin typeface="+mn-lt"/>
              <a:hlinkClick r:id="rId7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Constant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Texture Objects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CUDA C++ Programming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Intro to GPUs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Virtual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Memory Paging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CPU Cache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14: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GPU Memory</a:t>
            </a:r>
          </a:p>
        </p:txBody>
      </p:sp>
      <p:pic>
        <p:nvPicPr>
          <p:cNvPr id="2" name="Picture 2" descr="HetSys Course: Lecture 4: GPU Memory Hierarchy (Spring 2023)">
            <a:extLst>
              <a:ext uri="{FF2B5EF4-FFF2-40B4-BE49-F238E27FC236}">
                <a16:creationId xmlns:a16="http://schemas.microsoft.com/office/drawing/2014/main" id="{FF48F9BA-9926-6469-1EAA-7D1F32DFF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839" y="1618373"/>
            <a:ext cx="3162940" cy="17791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hlinkClick r:id="rId13"/>
            <a:extLst>
              <a:ext uri="{FF2B5EF4-FFF2-40B4-BE49-F238E27FC236}">
                <a16:creationId xmlns:a16="http://schemas.microsoft.com/office/drawing/2014/main" id="{CCEE9A91-83B3-A188-DD77-46A0A85A8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79" y="3606477"/>
            <a:ext cx="2335213" cy="258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</TotalTime>
  <Words>45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408</cp:revision>
  <dcterms:created xsi:type="dcterms:W3CDTF">2002-09-12T17:13:32Z</dcterms:created>
  <dcterms:modified xsi:type="dcterms:W3CDTF">2024-09-27T13:53:04Z</dcterms:modified>
</cp:coreProperties>
</file>