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9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vidia.com/docs/IO/116711/sc11-cuda-c-basics.pdf" TargetMode="External"/><Relationship Id="rId13" Type="http://schemas.openxmlformats.org/officeDocument/2006/relationships/image" Target="../media/image2.png"/><Relationship Id="rId3" Type="http://schemas.openxmlformats.org/officeDocument/2006/relationships/hyperlink" Target="http://www.hds.bme.hu/~fhegedus/C++/Professional%20CUDA%20C%20Programming.pd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www.3dgep.com/wp-content/uploads/2011/11/CUDA-memory-model.gi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developer.nvidia.com/cuda-code-samples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en.wikipedia.org/wiki/General-purpose_computing_on_graphics_processing_units#:~:text=As%20of%202016%2C%20OpenCL%20is,%2C%20Nvidia%2C%20and%20ARM%20platforms." TargetMode="External"/><Relationship Id="rId14" Type="http://schemas.openxmlformats.org/officeDocument/2006/relationships/hyperlink" Target="https://upload.wikimedia.org/wikipedia/commons/thumb/5/59/CUDA_processing_flow_%28En%29.PNG/300px-CUDA_processing_flow_%28En%29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GPU Libraries and Programming Environments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1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13: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GPU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Programming –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Cooperating Threads</a:t>
            </a:r>
          </a:p>
        </p:txBody>
      </p:sp>
      <p:pic>
        <p:nvPicPr>
          <p:cNvPr id="12" name="Picture 2">
            <a:hlinkClick r:id="rId12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4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16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7453</TotalTime>
  <Words>47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401</cp:revision>
  <dcterms:created xsi:type="dcterms:W3CDTF">2002-09-12T17:13:32Z</dcterms:created>
  <dcterms:modified xsi:type="dcterms:W3CDTF">2024-09-23T12:36:36Z</dcterms:modified>
</cp:coreProperties>
</file>