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nvidia.com/docs/IO/116711/sc11-cuda-c-basics.pdf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www.hds.bme.hu/~fhegedus/C++/Professional%20CUDA%20C%20Programming.pdf" TargetMode="External"/><Relationship Id="rId7" Type="http://schemas.openxmlformats.org/officeDocument/2006/relationships/hyperlink" Target="https://www.youtube.com/watch?v=kyL2rj_Se3M" TargetMode="External"/><Relationship Id="rId12" Type="http://schemas.openxmlformats.org/officeDocument/2006/relationships/hyperlink" Target="https://www.researchgate.net/profile/Layla_Horrigue/publication/327646625/figure/fig2/AS:670719608365060@1536923424159/NVIDIA-CUDA-programming-architecture.png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pearson.com/store/p/cuda-by-example-an-introduction-to-general-purpose-gpu-programming/P100001104737/9780131387683" TargetMode="External"/><Relationship Id="rId16" Type="http://schemas.openxmlformats.org/officeDocument/2006/relationships/hyperlink" Target="https://www.3dgep.com/wp-content/uploads/2011/11/CUDA-memory-model.gi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CO4ifMknS84" TargetMode="External"/><Relationship Id="rId11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5" Type="http://schemas.openxmlformats.org/officeDocument/2006/relationships/hyperlink" Target="https://www.linkedin.com/learning/python-parallel-programming-solutions/the-parallel-computing-memory-architecture?u=2206009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github.com/NVIDIA/cuda-samples/blob/master/Samples/0_Introduction/matrixMul/matrixMul.cu" TargetMode="External"/><Relationship Id="rId4" Type="http://schemas.openxmlformats.org/officeDocument/2006/relationships/hyperlink" Target="https://developer.nvidia.com/cuda-books-archive" TargetMode="External"/><Relationship Id="rId9" Type="http://schemas.openxmlformats.org/officeDocument/2006/relationships/hyperlink" Target="https://users.wfu.edu/choss/CUDA/docs/Lecture%205.pdf" TargetMode="External"/><Relationship Id="rId14" Type="http://schemas.openxmlformats.org/officeDocument/2006/relationships/hyperlink" Target="https://upload.wikimedia.org/wikipedia/commons/thumb/5/59/CUDA_processing_flow_%28En%29.PNG/300px-CUDA_processing_flow_%28En%29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ED52A9D7-4BC4-294D-9717-716E7310A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CUDA By Example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Professional CUDA C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Nvidia Archive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Python Parallel Programming Solutions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CUDA In Your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CUDA C/C++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CUDA C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Blocks and Threads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Example - CUDA Matrix Multiply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</p:txBody>
      </p:sp>
      <p:sp>
        <p:nvSpPr>
          <p:cNvPr id="9" name="Text Box 29">
            <a:extLst>
              <a:ext uri="{FF2B5EF4-FFF2-40B4-BE49-F238E27FC236}">
                <a16:creationId xmlns:a16="http://schemas.microsoft.com/office/drawing/2014/main" id="{87C8BE82-0CAA-D94F-88E1-470319F9B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12: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Basic GPU Programming – Blocks and Threads</a:t>
            </a:r>
          </a:p>
        </p:txBody>
      </p:sp>
      <p:pic>
        <p:nvPicPr>
          <p:cNvPr id="12" name="Picture 2">
            <a:hlinkClick r:id="rId12"/>
            <a:extLst>
              <a:ext uri="{FF2B5EF4-FFF2-40B4-BE49-F238E27FC236}">
                <a16:creationId xmlns:a16="http://schemas.microsoft.com/office/drawing/2014/main" id="{4CD963C7-5EC1-1E4E-9B24-81834D77F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039" y="1143000"/>
            <a:ext cx="1745085" cy="13447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>
            <a:hlinkClick r:id="rId14"/>
            <a:extLst>
              <a:ext uri="{FF2B5EF4-FFF2-40B4-BE49-F238E27FC236}">
                <a16:creationId xmlns:a16="http://schemas.microsoft.com/office/drawing/2014/main" id="{F667F7F1-B4B6-AD47-B04C-871001681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618442"/>
            <a:ext cx="1745084" cy="16869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>
            <a:hlinkClick r:id="rId16"/>
            <a:extLst>
              <a:ext uri="{FF2B5EF4-FFF2-40B4-BE49-F238E27FC236}">
                <a16:creationId xmlns:a16="http://schemas.microsoft.com/office/drawing/2014/main" id="{396D2CA9-52B9-2644-BF8C-08BA069E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436056"/>
            <a:ext cx="1745085" cy="19335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7450</TotalTime>
  <Words>50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403</cp:revision>
  <dcterms:created xsi:type="dcterms:W3CDTF">2002-09-12T17:13:32Z</dcterms:created>
  <dcterms:modified xsi:type="dcterms:W3CDTF">2024-09-23T13:34:17Z</dcterms:modified>
</cp:coreProperties>
</file>