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s://www.pearson.com/store/p/cuda-by-example-an-introduction-to-general-purpose-gpu-programming/P100001104737/9780131387683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developer.nvidia.com/cuda-books-archive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://www.hds.bme.hu/~fhegedus/C++/https:/www.cs.utexas.edu/~rossbach/cs380p/papers/cuda-programming.pdf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Host and Coprocessor Dynamics</a:t>
            </a: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7444</TotalTime>
  <Words>62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2024-09-20T12:39:49Z</dcterms:modified>
</cp:coreProperties>
</file>