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3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dn.mos.cms.futurecdn.net/DHPLFxTSwXVCZQeF7wJ5j4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images.app.goo.gl/GJFJkhhSgkL1yCb2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A/D Converters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Memory Management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Circular Buffers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Framing and Windowing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Latency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</a:rPr>
              <a:t>Performance Considerations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09: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DSP Review – Real-Time Systems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4">
            <a:hlinkClick r:id="rId2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5838" y="1146827"/>
            <a:ext cx="2936222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hlinkClick r:id="rId4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1202722"/>
            <a:ext cx="3635497" cy="2049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AEFE7D1E-11A2-AF1D-1355-9AF61C3287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4485824"/>
            <a:ext cx="3635497" cy="11546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7365</TotalTime>
  <Words>24</Words>
  <Application>Microsoft Macintosh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401</cp:revision>
  <dcterms:created xsi:type="dcterms:W3CDTF">2002-09-12T17:13:32Z</dcterms:created>
  <dcterms:modified xsi:type="dcterms:W3CDTF">2024-10-16T12:17:22Z</dcterms:modified>
</cp:coreProperties>
</file>