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isip.piconepress.com/courses/msstate/ece_4773/lectures/current/lecture_20/index.html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isip.piconepress.com/courses/msstate/ece_4773/lectures/v2.0/lecture_11/index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mages.app.goo.gl/GJFJkhhSgkL1yCb2A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cdn.mos.cms.futurecdn.net/DHPLFxTSwXVCZQeF7wJ5j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Direct Form Filters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Filter Realizations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08: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DSP Review – Digital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Filtering and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Factoring Computations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4">
            <a:hlinkClick r:id="rId4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838" y="1146827"/>
            <a:ext cx="2936222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hlinkClick r:id="rId6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1202722"/>
            <a:ext cx="3635497" cy="2049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hlinkClick r:id="rId6"/>
            <a:extLst>
              <a:ext uri="{FF2B5EF4-FFF2-40B4-BE49-F238E27FC236}">
                <a16:creationId xmlns:a16="http://schemas.microsoft.com/office/drawing/2014/main" id="{AEFE7D1E-11A2-AF1D-1355-9AF61C3287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4485824"/>
            <a:ext cx="3635497" cy="1154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7347</TotalTime>
  <Words>18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400</cp:revision>
  <dcterms:created xsi:type="dcterms:W3CDTF">2002-09-12T17:13:32Z</dcterms:created>
  <dcterms:modified xsi:type="dcterms:W3CDTF">2024-10-16T12:17:37Z</dcterms:modified>
</cp:coreProperties>
</file>