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2" r:id="rId3"/>
    <p:sldId id="320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45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trix_multiplication#:~:text=In%20mathematics%2C%20particularly%20in%20linear,rows%20in%20the%20second%20matrix." TargetMode="External"/><Relationship Id="rId2" Type="http://schemas.openxmlformats.org/officeDocument/2006/relationships/hyperlink" Target="https://isip.piconepress.com/courses/temple/ece_4822/homework/current/hw_01_v00.doc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aibhaw-vipul.medium.com/matrix-multiplication-optimizing-the-code-from-6-hours-to-1-sec-70889d33dcfa" TargetMode="External"/><Relationship Id="rId4" Type="http://schemas.openxmlformats.org/officeDocument/2006/relationships/hyperlink" Target="https://en.wikipedia.org/wiki/Strassen_algorith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D08EE51-F5C9-0A47-B9C7-C9FD15647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3434598" cy="211607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JP: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Review of HW #1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Wiki: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Matrix Multiplication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Wiki: </a:t>
            </a:r>
            <a:r>
              <a:rPr lang="en-US" sz="1800" b="1" dirty="0">
                <a:solidFill>
                  <a:schemeClr val="tx2"/>
                </a:solidFill>
                <a:hlinkClick r:id="rId4"/>
              </a:rPr>
              <a:t>The Strassen Algorithm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Medium: </a:t>
            </a:r>
            <a:r>
              <a:rPr lang="en-US" sz="1800" b="1" dirty="0">
                <a:solidFill>
                  <a:schemeClr val="tx2"/>
                </a:solidFill>
                <a:hlinkClick r:id="rId5"/>
              </a:rPr>
              <a:t>Matrix Multiplication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C/C++ Programming – Overview of HW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#1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707571"/>
            <a:ext cx="8677272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Computational Complexity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Fast Algorithms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87301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7135</TotalTime>
  <Words>41</Words>
  <Application>Microsoft Macintosh PowerPoint</Application>
  <PresentationFormat>Letter Paper (8.5x11 in)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385</cp:revision>
  <dcterms:created xsi:type="dcterms:W3CDTF">2002-09-12T17:13:32Z</dcterms:created>
  <dcterms:modified xsi:type="dcterms:W3CDTF">2024-10-16T12:14:49Z</dcterms:modified>
</cp:coreProperties>
</file>