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9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pos="144" userDrawn="1">
          <p15:clr>
            <a:srgbClr val="A4A3A4"/>
          </p15:clr>
        </p15:guide>
        <p15:guide id="4" pos="5616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14" autoAdjust="0"/>
    <p:restoredTop sz="95102" autoAdjust="0"/>
  </p:normalViewPr>
  <p:slideViewPr>
    <p:cSldViewPr>
      <p:cViewPr varScale="1">
        <p:scale>
          <a:sx n="117" d="100"/>
          <a:sy n="117" d="100"/>
        </p:scale>
        <p:origin x="1848" y="176"/>
      </p:cViewPr>
      <p:guideLst>
        <p:guide orient="horz" pos="2160"/>
        <p:guide pos="2880"/>
        <p:guide pos="144"/>
        <p:guide pos="561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C53042-5A96-4DBC-B738-B843823BA6D7}" type="slidenum">
              <a:rPr lang="en-US" smtClean="0"/>
              <a:pPr>
                <a:defRPr/>
              </a:pPr>
              <a:t>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58789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35124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19,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717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bin.sc/Readings/Programming/Python/Python%20for%20Data%20Analysis/Python_for_Data_Analysis.pdf" TargetMode="External"/><Relationship Id="rId13" Type="http://schemas.openxmlformats.org/officeDocument/2006/relationships/hyperlink" Target="https://www.python.org/" TargetMode="External"/><Relationship Id="rId3" Type="http://schemas.openxmlformats.org/officeDocument/2006/relationships/hyperlink" Target="http://www.greenteapress.com/thinkpython/thinkpython.pdf" TargetMode="External"/><Relationship Id="rId7" Type="http://schemas.openxmlformats.org/officeDocument/2006/relationships/hyperlink" Target="http://www.amazon.com/Learning-Python-Edition-Mark-Lutz/dp/1449355730/ref=zg_bs_285856_2" TargetMode="External"/><Relationship Id="rId12" Type="http://schemas.openxmlformats.org/officeDocument/2006/relationships/hyperlink" Target="https://www.youtube.com/watch?v=sAU2l5MKCbI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hyperlink" Target="https://www.youtube.com/watch?v=ww2BdhILIio" TargetMode="External"/><Relationship Id="rId5" Type="http://schemas.openxmlformats.org/officeDocument/2006/relationships/hyperlink" Target="http://www.amazon.com/Programming-Python-Mark-Lutz/dp/0596158106" TargetMode="External"/><Relationship Id="rId10" Type="http://schemas.openxmlformats.org/officeDocument/2006/relationships/hyperlink" Target="https://www.youtube.com/watch?v=OHEQoHq446A" TargetMode="External"/><Relationship Id="rId4" Type="http://schemas.openxmlformats.org/officeDocument/2006/relationships/image" Target="../media/image2.png"/><Relationship Id="rId9" Type="http://schemas.openxmlformats.org/officeDocument/2006/relationships/hyperlink" Target="https://www.isip.piconepress.com/courses/temple/ece_1111/syllabus/current/" TargetMode="External"/><Relationship Id="rId14" Type="http://schemas.openxmlformats.org/officeDocument/2006/relationships/hyperlink" Target="https://docs.python.org/2/tutorial/interpreter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29">
            <a:extLst>
              <a:ext uri="{FF2B5EF4-FFF2-40B4-BE49-F238E27FC236}">
                <a16:creationId xmlns:a16="http://schemas.microsoft.com/office/drawing/2014/main" id="{87C8BE82-0CAA-D94F-88E1-470319F9BA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>
                <a:solidFill>
                  <a:schemeClr val="accent1"/>
                </a:solidFill>
                <a:latin typeface="+mn-lt"/>
              </a:rPr>
              <a:t>Lecture 21: </a:t>
            </a:r>
            <a:r>
              <a:rPr lang="en-US" sz="1800" b="1" dirty="0">
                <a:solidFill>
                  <a:schemeClr val="tx2"/>
                </a:solidFill>
                <a:latin typeface="+mn-lt"/>
              </a:rPr>
              <a:t>An Introduction to Python</a:t>
            </a:r>
          </a:p>
        </p:txBody>
      </p:sp>
      <p:pic>
        <p:nvPicPr>
          <p:cNvPr id="10" name="Picture 9">
            <a:hlinkClick r:id="rId3"/>
            <a:extLst>
              <a:ext uri="{FF2B5EF4-FFF2-40B4-BE49-F238E27FC236}">
                <a16:creationId xmlns:a16="http://schemas.microsoft.com/office/drawing/2014/main" id="{137C75BE-82F4-174D-A408-BAB14BFA23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7368" y="1225261"/>
            <a:ext cx="1961636" cy="2576593"/>
          </a:xfrm>
          <a:prstGeom prst="rect">
            <a:avLst/>
          </a:prstGeom>
        </p:spPr>
      </p:pic>
      <p:pic>
        <p:nvPicPr>
          <p:cNvPr id="11" name="Picture 10" descr="Screen Shot 2014-09-16 at 9.12.12 PM.png">
            <a:hlinkClick r:id="rId5"/>
            <a:extLst>
              <a:ext uri="{FF2B5EF4-FFF2-40B4-BE49-F238E27FC236}">
                <a16:creationId xmlns:a16="http://schemas.microsoft.com/office/drawing/2014/main" id="{949C3918-156F-E94C-9F22-9E7B09C5DE0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0800" y="3438978"/>
            <a:ext cx="2212998" cy="2910115"/>
          </a:xfrm>
          <a:prstGeom prst="rect">
            <a:avLst/>
          </a:prstGeom>
        </p:spPr>
      </p:pic>
      <p:sp>
        <p:nvSpPr>
          <p:cNvPr id="13" name="Rectangle 3">
            <a:extLst>
              <a:ext uri="{FF2B5EF4-FFF2-40B4-BE49-F238E27FC236}">
                <a16:creationId xmlns:a16="http://schemas.microsoft.com/office/drawing/2014/main" id="{BD5ABC57-C74A-B540-9A5A-F4EDC0F3C2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202" y="1143000"/>
            <a:ext cx="5564488" cy="520609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Books:</a:t>
            </a:r>
          </a:p>
          <a:p>
            <a:pPr marL="165100" marR="0" lvl="0" defTabSz="914400" eaLnBrk="1" fontAlgn="auto" latinLnBrk="0" hangingPunct="1">
              <a:lnSpc>
                <a:spcPct val="100000"/>
              </a:lnSpc>
              <a:spcAft>
                <a:spcPts val="0"/>
              </a:spcAft>
              <a:buClrTx/>
              <a:buSzTx/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7"/>
              </a:rPr>
              <a:t>Learn Python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latin typeface="+mn-lt"/>
                <a:hlinkClick r:id="rId8"/>
              </a:rPr>
              <a:t>Python for Data Analysis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indent="-176213" fontAlgn="auto">
              <a:spcBef>
                <a:spcPts val="1200"/>
              </a:spcBef>
              <a:spcAft>
                <a:spcPts val="600"/>
              </a:spcAft>
              <a:buFont typeface="Arial" pitchFamily="34" charset="0"/>
              <a:buChar char="•"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>
                <a:solidFill>
                  <a:schemeClr val="tx2"/>
                </a:solidFill>
                <a:latin typeface="+mn-lt"/>
                <a:hlinkClick r:id="rId9"/>
              </a:rPr>
              <a:t>ECE 1111 Lectures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9"/>
              </a:rPr>
              <a:t>Lynda: Up and Running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10"/>
              </a:rPr>
              <a:t>YouTube: Google Python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11"/>
              </a:rPr>
              <a:t>YouTube: MIT Python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12"/>
              </a:rPr>
              <a:t>YouTube: O'Reilly Python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13"/>
              </a:rPr>
              <a:t>Python: Getting Started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14"/>
              </a:rPr>
              <a:t>Python: Tutorial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  <a:p>
            <a:pPr marL="176213" marR="0" lvl="0" indent="-176213" defTabSz="91440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6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Python Distributions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The Interpreter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Importing Libraries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The Main Program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Command Line Arguments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1_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7546</TotalTime>
  <Words>59</Words>
  <Application>Microsoft Macintosh PowerPoint</Application>
  <PresentationFormat>Letter Paper (8.5x11 in)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1_isip_default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413</cp:revision>
  <dcterms:created xsi:type="dcterms:W3CDTF">2002-09-12T17:13:32Z</dcterms:created>
  <dcterms:modified xsi:type="dcterms:W3CDTF">2024-10-16T12:02:48Z</dcterms:modified>
</cp:coreProperties>
</file>