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0" autoAdjust="0"/>
    <p:restoredTop sz="95102" autoAdjust="0"/>
  </p:normalViewPr>
  <p:slideViewPr>
    <p:cSldViewPr>
      <p:cViewPr varScale="1">
        <p:scale>
          <a:sx n="117" d="100"/>
          <a:sy n="117" d="100"/>
        </p:scale>
        <p:origin x="196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16,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restack.io/p/gpu-computing-answer-parallel-programming-cuda-cpp-part-2-cat-ai" TargetMode="External"/><Relationship Id="rId13" Type="http://schemas.openxmlformats.org/officeDocument/2006/relationships/image" Target="../media/image3.png"/><Relationship Id="rId3" Type="http://schemas.openxmlformats.org/officeDocument/2006/relationships/hyperlink" Target="https://resources.nvidia.com/en-us-hpc/multi-gpu-programming" TargetMode="External"/><Relationship Id="rId7" Type="http://schemas.openxmlformats.org/officeDocument/2006/relationships/hyperlink" Target="https://medium.com/@shivajiofficial5088/understanding-cuda-streams-types-usage-benefits-dd26ce1b1132" TargetMode="External"/><Relationship Id="rId12" Type="http://schemas.openxmlformats.org/officeDocument/2006/relationships/hyperlink" Target="https://upload.wikimedia.org/wikipedia/commons/thumb/5/59/CUDA_processing_flow_%28En%29.PNG/300px-CUDA_processing_flow_%28En%29.PNG" TargetMode="External"/><Relationship Id="rId2" Type="http://schemas.openxmlformats.org/officeDocument/2006/relationships/hyperlink" Target="https://www.slideshare.net/slideshow/cuda-by-example-cuda-c-on-multiple-gpus-notes/238444653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vents.prace-ri.eu/event/989/sessions/3096/attachments/1196/2029/cuda-multiple-gpus.pdf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www.youtube.com/watch?v=LCQG7TzwxC0" TargetMode="External"/><Relationship Id="rId15" Type="http://schemas.openxmlformats.org/officeDocument/2006/relationships/image" Target="../media/image4.png"/><Relationship Id="rId10" Type="http://schemas.openxmlformats.org/officeDocument/2006/relationships/hyperlink" Target="https://www.researchgate.net/profile/Layla_Horrigue/publication/327646625/figure/fig2/AS:670719608365060@1536923424159/NVIDIA-CUDA-programming-architecture.png" TargetMode="External"/><Relationship Id="rId4" Type="http://schemas.openxmlformats.org/officeDocument/2006/relationships/hyperlink" Target="https://www.youtube.com/watch?v=a_m440rZ5h8" TargetMode="External"/><Relationship Id="rId9" Type="http://schemas.openxmlformats.org/officeDocument/2006/relationships/hyperlink" Target="https://www.alliedmarketresearch.com/graphic-processing-unit-market#:~:text=GPUs%20are%20widely%20used%20in,mobile%20phones%2C%20and%20many%20more.&amp;text=The%20global%20GPU%20market%20size,33.6%25%20from%202020%20to%202027." TargetMode="External"/><Relationship Id="rId14" Type="http://schemas.openxmlformats.org/officeDocument/2006/relationships/hyperlink" Target="https://www.3dgep.com/wp-content/uploads/2011/11/CUDA-memory-model.gi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ED52A9D7-4BC4-294D-9717-716E7310A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143000"/>
            <a:ext cx="5564488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CUDA By Example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Multi-GPU Programming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GPU Programming with Modern C++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5"/>
              </a:rPr>
              <a:t>Nvidia CUDA Explained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6"/>
              </a:rPr>
              <a:t>Using Multiple GPUs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/>
              </a:rPr>
              <a:t>Understanding CUDA Streams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8"/>
              </a:rPr>
              <a:t>Parallel Programming with CUDA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  <a:hlinkClick r:id="rId9"/>
            </a:endParaRPr>
          </a:p>
        </p:txBody>
      </p:sp>
      <p:sp>
        <p:nvSpPr>
          <p:cNvPr id="9" name="Text Box 29">
            <a:extLst>
              <a:ext uri="{FF2B5EF4-FFF2-40B4-BE49-F238E27FC236}">
                <a16:creationId xmlns:a16="http://schemas.microsoft.com/office/drawing/2014/main" id="{87C8BE82-0CAA-D94F-88E1-470319F9B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17: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Basic GPU Programming – Using Multiple GPUs (Manual)</a:t>
            </a:r>
          </a:p>
        </p:txBody>
      </p:sp>
      <p:pic>
        <p:nvPicPr>
          <p:cNvPr id="12" name="Picture 2">
            <a:hlinkClick r:id="rId10"/>
            <a:extLst>
              <a:ext uri="{FF2B5EF4-FFF2-40B4-BE49-F238E27FC236}">
                <a16:creationId xmlns:a16="http://schemas.microsoft.com/office/drawing/2014/main" id="{4CD963C7-5EC1-1E4E-9B24-81834D77F4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039" y="1143000"/>
            <a:ext cx="1745085" cy="13447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>
            <a:hlinkClick r:id="rId12"/>
            <a:extLst>
              <a:ext uri="{FF2B5EF4-FFF2-40B4-BE49-F238E27FC236}">
                <a16:creationId xmlns:a16="http://schemas.microsoft.com/office/drawing/2014/main" id="{F667F7F1-B4B6-AD47-B04C-871001681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618442"/>
            <a:ext cx="1745084" cy="16869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>
            <a:hlinkClick r:id="rId14"/>
            <a:extLst>
              <a:ext uri="{FF2B5EF4-FFF2-40B4-BE49-F238E27FC236}">
                <a16:creationId xmlns:a16="http://schemas.microsoft.com/office/drawing/2014/main" id="{396D2CA9-52B9-2644-BF8C-08BA069EC3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436056"/>
            <a:ext cx="1745085" cy="193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7446</TotalTime>
  <Words>43</Words>
  <Application>Microsoft Macintosh PowerPoint</Application>
  <PresentationFormat>Letter Paper (8.5x11 in)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402</cp:revision>
  <dcterms:created xsi:type="dcterms:W3CDTF">2002-09-12T17:13:32Z</dcterms:created>
  <dcterms:modified xsi:type="dcterms:W3CDTF">2024-10-04T13:59:33Z</dcterms:modified>
</cp:coreProperties>
</file>