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78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159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14,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arpentries-incubator.github.io/lesson-gpu-programming/constant_memory.html" TargetMode="External"/><Relationship Id="rId13" Type="http://schemas.openxmlformats.org/officeDocument/2006/relationships/image" Target="../media/image2.jpeg"/><Relationship Id="rId3" Type="http://schemas.openxmlformats.org/officeDocument/2006/relationships/hyperlink" Target="https://docs.nvidia.com/cuda/cuda-c-programming-guide/index.html#programming-model" TargetMode="External"/><Relationship Id="rId7" Type="http://schemas.openxmlformats.org/officeDocument/2006/relationships/hyperlink" Target="https://www.ce.jhu.edu/dalrymple/classes/602/Class13.pdf" TargetMode="External"/><Relationship Id="rId12" Type="http://schemas.openxmlformats.org/officeDocument/2006/relationships/hyperlink" Target="https://en.wikipedia.org/wiki/CPU_cache" TargetMode="External"/><Relationship Id="rId2" Type="http://schemas.openxmlformats.org/officeDocument/2006/relationships/hyperlink" Target="https://www.cs.utexas.edu/~rossbach/cs380p/papers/cuda-programming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odal.com/gpu-glossary/device-hardware/streaming-multiprocessor" TargetMode="External"/><Relationship Id="rId11" Type="http://schemas.openxmlformats.org/officeDocument/2006/relationships/hyperlink" Target="https://en.wikipedia.org/wiki/Memory_paging" TargetMode="External"/><Relationship Id="rId5" Type="http://schemas.openxmlformats.org/officeDocument/2006/relationships/hyperlink" Target="https://en.wikipedia.org/wiki/Virtual_memory" TargetMode="External"/><Relationship Id="rId15" Type="http://schemas.openxmlformats.org/officeDocument/2006/relationships/image" Target="../media/image3.png"/><Relationship Id="rId10" Type="http://schemas.openxmlformats.org/officeDocument/2006/relationships/hyperlink" Target="https://nyu-cds.github.io/python-gpu/02-cuda/#:~:text=A%20warp%20is%20a%20collection,SMs%20with%20available%20execution%20capacity." TargetMode="External"/><Relationship Id="rId4" Type="http://schemas.openxmlformats.org/officeDocument/2006/relationships/hyperlink" Target="https://digitalmedia.sheffield.ac.uk/media/Lecture+09+-+Part+03+-+Read-Only+and+Texture+Memory/1_kiodtb5l" TargetMode="External"/><Relationship Id="rId9" Type="http://schemas.openxmlformats.org/officeDocument/2006/relationships/hyperlink" Target="https://engineering.purdue.edu/~smidkiff/ece563/NVidiaGPUTeachingToolkit/Mod14DataXfer/Mod14DataXfer.pdf" TargetMode="External"/><Relationship Id="rId14" Type="http://schemas.openxmlformats.org/officeDocument/2006/relationships/hyperlink" Target="https://cuda-programming.blogspot.com/2013/02/texture-memory-in-cuda-what-is-textur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ED52A9D7-4BC4-294D-9717-716E7310A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143000"/>
            <a:ext cx="5564488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CUDA Programming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CUDA C++ Programming Guide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Texture Memory</a:t>
            </a:r>
            <a:endParaRPr lang="en-US" sz="1800" b="1" dirty="0">
              <a:solidFill>
                <a:schemeClr val="tx2"/>
              </a:solidFill>
              <a:latin typeface="+mn-lt"/>
              <a:hlinkClick r:id="rId5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Streaming Multiprocessors</a:t>
            </a:r>
            <a:endParaRPr lang="en-US" sz="1800" b="1" dirty="0">
              <a:solidFill>
                <a:schemeClr val="tx2"/>
              </a:solidFill>
              <a:latin typeface="+mn-lt"/>
              <a:hlinkClick r:id="rId7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GPU Memory</a:t>
            </a:r>
            <a:endParaRPr lang="en-US" sz="1800" b="1" dirty="0">
              <a:solidFill>
                <a:schemeClr val="tx2"/>
              </a:solidFill>
              <a:latin typeface="+mn-lt"/>
              <a:hlinkClick r:id="rId8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Constant Memory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Pinned Memory</a:t>
            </a:r>
            <a:endParaRPr lang="en-US" sz="1800" b="1" dirty="0">
              <a:solidFill>
                <a:schemeClr val="tx2"/>
              </a:solidFill>
              <a:latin typeface="+mn-lt"/>
              <a:hlinkClick r:id="rId3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CUDA C++ Programming Guide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Intro to GPUs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5"/>
              </a:rPr>
              <a:t>Virtual Memory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1"/>
              </a:rPr>
              <a:t>Memory Paging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2"/>
              </a:rPr>
              <a:t>CPU Cache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Text Box 29">
            <a:extLst>
              <a:ext uri="{FF2B5EF4-FFF2-40B4-BE49-F238E27FC236}">
                <a16:creationId xmlns:a16="http://schemas.microsoft.com/office/drawing/2014/main" id="{87C8BE82-0CAA-D94F-88E1-470319F9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14: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Basic GPU Programming – 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>
                <a:solidFill>
                  <a:schemeClr val="tx2"/>
                </a:solidFill>
                <a:latin typeface="+mn-lt"/>
              </a:rPr>
              <a:t>GPU Memory</a:t>
            </a:r>
          </a:p>
        </p:txBody>
      </p:sp>
      <p:pic>
        <p:nvPicPr>
          <p:cNvPr id="2" name="Picture 2" descr="HetSys Course: Lecture 4: GPU Memory Hierarchy (Spring 2023)">
            <a:extLst>
              <a:ext uri="{FF2B5EF4-FFF2-40B4-BE49-F238E27FC236}">
                <a16:creationId xmlns:a16="http://schemas.microsoft.com/office/drawing/2014/main" id="{FF48F9BA-9926-6469-1EAA-7D1F32DFFE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839" y="1618373"/>
            <a:ext cx="3162940" cy="17791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>
            <a:hlinkClick r:id="rId14"/>
            <a:extLst>
              <a:ext uri="{FF2B5EF4-FFF2-40B4-BE49-F238E27FC236}">
                <a16:creationId xmlns:a16="http://schemas.microsoft.com/office/drawing/2014/main" id="{CCEE9A91-83B3-A188-DD77-46A0A85A8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579" y="3606477"/>
            <a:ext cx="2335213" cy="258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7539</TotalTime>
  <Words>47</Words>
  <Application>Microsoft Macintosh PowerPoint</Application>
  <PresentationFormat>Letter Paper (8.5x11 in)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409</cp:revision>
  <dcterms:created xsi:type="dcterms:W3CDTF">2002-09-12T17:13:32Z</dcterms:created>
  <dcterms:modified xsi:type="dcterms:W3CDTF">2025-09-26T12:44:25Z</dcterms:modified>
</cp:coreProperties>
</file>