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29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12,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General-purpose_computing_on_graphics_processing_units#:~:text=As%20of%202016%2C%20OpenCL%20is,%2C%20Nvidia%2C%20and%20ARM%20platforms." TargetMode="External"/><Relationship Id="rId13" Type="http://schemas.openxmlformats.org/officeDocument/2006/relationships/hyperlink" Target="https://developer.nvidia.com/blog/even-easier-introduction-cuda/" TargetMode="External"/><Relationship Id="rId18" Type="http://schemas.openxmlformats.org/officeDocument/2006/relationships/image" Target="../media/image2.png"/><Relationship Id="rId3" Type="http://schemas.openxmlformats.org/officeDocument/2006/relationships/hyperlink" Target="https://www.pearson.com/store/p/cuda-by-example-an-introduction-to-general-purpose-gpu-programming/P100001104737/9780131387683" TargetMode="External"/><Relationship Id="rId21" Type="http://schemas.openxmlformats.org/officeDocument/2006/relationships/hyperlink" Target="https://www.3dgep.com/wp-content/uploads/2011/11/CUDA-memory-model.gif" TargetMode="External"/><Relationship Id="rId7" Type="http://schemas.openxmlformats.org/officeDocument/2006/relationships/hyperlink" Target="https://www.youtube.com/watch?v=kyL2rj_Se3M" TargetMode="External"/><Relationship Id="rId12" Type="http://schemas.openxmlformats.org/officeDocument/2006/relationships/hyperlink" Target="http://www.eecg.toronto.edu/~moshovos/CUDA08/slides/002%20-%20Introduction%20to%20CUDA%20Programming_1.ppt" TargetMode="External"/><Relationship Id="rId17" Type="http://schemas.openxmlformats.org/officeDocument/2006/relationships/hyperlink" Target="https://www.researchgate.net/profile/Layla_Horrigue/publication/327646625/figure/fig2/AS:670719608365060@1536923424159/NVIDIA-CUDA-programming-architecture.png" TargetMode="External"/><Relationship Id="rId2" Type="http://schemas.openxmlformats.org/officeDocument/2006/relationships/hyperlink" Target="https://developer.nvidia.com/cuda-books-archive" TargetMode="External"/><Relationship Id="rId16" Type="http://schemas.openxmlformats.org/officeDocument/2006/relationships/hyperlink" Target="https://www.alliedmarketresearch.com/graphic-processing-unit-market#:~:text=GPUs%20are%20widely%20used%20in,mobile%20phones%2C%20and%20many%20more.&amp;text=The%20global%20GPU%20market%20size,33.6%25%20from%202020%20to%202027." TargetMode="Externa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CO4ifMknS84" TargetMode="External"/><Relationship Id="rId11" Type="http://schemas.openxmlformats.org/officeDocument/2006/relationships/hyperlink" Target="https://www.nvidia.com/docs/IO/116711/sc11-cuda-c-basics.pdf" TargetMode="External"/><Relationship Id="rId5" Type="http://schemas.openxmlformats.org/officeDocument/2006/relationships/hyperlink" Target="https://www.linkedin.com/learning/python-parallel-programming-solutions/the-parallel-computing-memory-architecture?u=2206009" TargetMode="External"/><Relationship Id="rId15" Type="http://schemas.openxmlformats.org/officeDocument/2006/relationships/hyperlink" Target="https://developer.nvidia.com/cuda-code-samples" TargetMode="External"/><Relationship Id="rId10" Type="http://schemas.openxmlformats.org/officeDocument/2006/relationships/hyperlink" Target="https://pytorch.org/" TargetMode="External"/><Relationship Id="rId19" Type="http://schemas.openxmlformats.org/officeDocument/2006/relationships/hyperlink" Target="https://upload.wikimedia.org/wikipedia/commons/thumb/5/59/CUDA_processing_flow_%28En%29.PNG/300px-CUDA_processing_flow_%28En%29.PNG" TargetMode="External"/><Relationship Id="rId4" Type="http://schemas.openxmlformats.org/officeDocument/2006/relationships/hyperlink" Target="http://www.hds.bme.hu/~fhegedus/C++/https:/www.cs.utexas.edu/~rossbach/cs380p/papers/cuda-programming.pdf" TargetMode="External"/><Relationship Id="rId9" Type="http://schemas.openxmlformats.org/officeDocument/2006/relationships/hyperlink" Target="https://www.tensorflow.org/" TargetMode="External"/><Relationship Id="rId14" Type="http://schemas.openxmlformats.org/officeDocument/2006/relationships/hyperlink" Target="https://www.gnu.org/software/parallel/parallel_tutorial.html" TargetMode="External"/><Relationship Id="rId2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ED52A9D7-4BC4-294D-9717-716E7310A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143000"/>
            <a:ext cx="5564488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Nvidia Archive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CUDA By Example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Professional CUDA C Programming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Python Parallel Programming Solutions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CUDA In Your Python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CUDA C/C++ Basics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GPU Libraries and Programming Environments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TensorFlow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 and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PyTorch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1"/>
              </a:rPr>
              <a:t>CUDA C Basics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2"/>
              </a:rPr>
              <a:t>Introduction to CUDA Programming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3"/>
              </a:rPr>
              <a:t>An Even Easier Introduction to CUDA</a:t>
            </a:r>
            <a:endParaRPr lang="en-US" sz="1800" b="1" dirty="0">
              <a:solidFill>
                <a:schemeClr val="tx2"/>
              </a:solidFill>
              <a:latin typeface="+mn-lt"/>
              <a:hlinkClick r:id="rId14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5"/>
              </a:rPr>
              <a:t>Examples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  <a:hlinkClick r:id="rId16"/>
            </a:endParaRPr>
          </a:p>
        </p:txBody>
      </p:sp>
      <p:sp>
        <p:nvSpPr>
          <p:cNvPr id="9" name="Text Box 29">
            <a:extLst>
              <a:ext uri="{FF2B5EF4-FFF2-40B4-BE49-F238E27FC236}">
                <a16:creationId xmlns:a16="http://schemas.microsoft.com/office/drawing/2014/main" id="{87C8BE82-0CAA-D94F-88E1-470319F9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11</a:t>
            </a:r>
            <a:r>
              <a:rPr lang="en-US" sz="1800" b="1">
                <a:solidFill>
                  <a:schemeClr val="accent1"/>
                </a:solidFill>
                <a:latin typeface="+mn-lt"/>
              </a:rPr>
              <a:t>: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Basic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GPU Programming – Host and Coprocessor Dynamics</a:t>
            </a:r>
          </a:p>
        </p:txBody>
      </p:sp>
      <p:pic>
        <p:nvPicPr>
          <p:cNvPr id="12" name="Picture 2">
            <a:hlinkClick r:id="rId17"/>
            <a:extLst>
              <a:ext uri="{FF2B5EF4-FFF2-40B4-BE49-F238E27FC236}">
                <a16:creationId xmlns:a16="http://schemas.microsoft.com/office/drawing/2014/main" id="{4CD963C7-5EC1-1E4E-9B24-81834D77F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039" y="1143000"/>
            <a:ext cx="1745085" cy="13447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hlinkClick r:id="rId19"/>
            <a:extLst>
              <a:ext uri="{FF2B5EF4-FFF2-40B4-BE49-F238E27FC236}">
                <a16:creationId xmlns:a16="http://schemas.microsoft.com/office/drawing/2014/main" id="{F667F7F1-B4B6-AD47-B04C-871001681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618442"/>
            <a:ext cx="1745084" cy="16869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>
            <a:hlinkClick r:id="rId21"/>
            <a:extLst>
              <a:ext uri="{FF2B5EF4-FFF2-40B4-BE49-F238E27FC236}">
                <a16:creationId xmlns:a16="http://schemas.microsoft.com/office/drawing/2014/main" id="{396D2CA9-52B9-2644-BF8C-08BA069EC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36056"/>
            <a:ext cx="1745085" cy="193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7444</TotalTime>
  <Words>62</Words>
  <Application>Microsoft Macintosh PowerPoint</Application>
  <PresentationFormat>Letter Paper (8.5x11 in)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399</cp:revision>
  <dcterms:created xsi:type="dcterms:W3CDTF">2002-09-12T17:13:32Z</dcterms:created>
  <dcterms:modified xsi:type="dcterms:W3CDTF">2025-09-19T12:12:44Z</dcterms:modified>
</cp:coreProperties>
</file>