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02" autoAdjust="0"/>
  </p:normalViewPr>
  <p:slideViewPr>
    <p:cSldViewPr>
      <p:cViewPr varScale="1">
        <p:scale>
          <a:sx n="117" d="100"/>
          <a:sy n="117" d="100"/>
        </p:scale>
        <p:origin x="292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11,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isip.piconepress.com/courses/msstate/ece_4773/lectures/current/lecture_20/index.html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s://isip.piconepress.com/courses/msstate/ece_4773/lectures/v2.0/lecture_11/index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mages.app.goo.gl/GJFJkhhSgkL1yCb2A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cdn.mos.cms.futurecdn.net/DHPLFxTSwXVCZQeF7wJ5j4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D385CF77-F796-E644-9E7B-718FD44D8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46458"/>
            <a:ext cx="4876800" cy="2930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lang="en-US" sz="1800" b="1" dirty="0">
              <a:solidFill>
                <a:schemeClr val="accent1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2"/>
              </a:rPr>
              <a:t>Direct Form Filters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3"/>
              </a:rPr>
              <a:t>Filter Realizations</a:t>
            </a:r>
            <a:endParaRPr lang="en-US" sz="1800" b="1" dirty="0">
              <a:solidFill>
                <a:schemeClr val="tx2"/>
              </a:solidFill>
            </a:endParaRPr>
          </a:p>
        </p:txBody>
      </p:sp>
      <p:sp>
        <p:nvSpPr>
          <p:cNvPr id="8" name="Text Box 29">
            <a:extLst>
              <a:ext uri="{FF2B5EF4-FFF2-40B4-BE49-F238E27FC236}">
                <a16:creationId xmlns:a16="http://schemas.microsoft.com/office/drawing/2014/main" id="{63E73E31-53B7-A541-ACF8-3FE1FC00E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 08: </a:t>
            </a:r>
            <a:r>
              <a:rPr lang="en-US" sz="1800" b="1">
                <a:solidFill>
                  <a:schemeClr val="tx2"/>
                </a:solidFill>
                <a:latin typeface="+mn-lt"/>
              </a:rPr>
              <a:t>DSP Review – Digital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Filtering and </a:t>
            </a:r>
            <a:r>
              <a:rPr lang="en-US" sz="1800" b="1">
                <a:solidFill>
                  <a:schemeClr val="tx2"/>
                </a:solidFill>
                <a:latin typeface="+mn-lt"/>
              </a:rPr>
              <a:t>Factoring Computations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" name="Picture 4">
            <a:hlinkClick r:id="rId4"/>
            <a:extLst>
              <a:ext uri="{FF2B5EF4-FFF2-40B4-BE49-F238E27FC236}">
                <a16:creationId xmlns:a16="http://schemas.microsoft.com/office/drawing/2014/main" id="{85A01B8A-7DC5-414C-83A8-68C6399DBC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75838" y="1146827"/>
            <a:ext cx="2936222" cy="21647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hlinkClick r:id="rId6"/>
            <a:extLst>
              <a:ext uri="{FF2B5EF4-FFF2-40B4-BE49-F238E27FC236}">
                <a16:creationId xmlns:a16="http://schemas.microsoft.com/office/drawing/2014/main" id="{8FE6851F-2898-9745-808D-FC583039B66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64205" y="1202722"/>
            <a:ext cx="3635497" cy="20490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" name="Picture 1">
            <a:hlinkClick r:id="rId6"/>
            <a:extLst>
              <a:ext uri="{FF2B5EF4-FFF2-40B4-BE49-F238E27FC236}">
                <a16:creationId xmlns:a16="http://schemas.microsoft.com/office/drawing/2014/main" id="{AEFE7D1E-11A2-AF1D-1355-9AF61C3287B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64205" y="4485824"/>
            <a:ext cx="3635497" cy="11546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7347</TotalTime>
  <Words>18</Words>
  <Application>Microsoft Macintosh PowerPoint</Application>
  <PresentationFormat>Letter Paper (8.5x11 in)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400</cp:revision>
  <dcterms:created xsi:type="dcterms:W3CDTF">2002-09-12T17:13:32Z</dcterms:created>
  <dcterms:modified xsi:type="dcterms:W3CDTF">2024-10-16T12:17:37Z</dcterms:modified>
</cp:coreProperties>
</file>