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02" autoAdjust="0"/>
  </p:normalViewPr>
  <p:slideViewPr>
    <p:cSldViewPr>
      <p:cViewPr varScale="1">
        <p:scale>
          <a:sx n="117" d="100"/>
          <a:sy n="117" d="100"/>
        </p:scale>
        <p:origin x="292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06,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s://www.ics.uci.edu/~swjun/courses/2019S-CS295/slides/gpu1%20-%20GPU%20Introduction.pptx" TargetMode="External"/><Relationship Id="rId7" Type="http://schemas.openxmlformats.org/officeDocument/2006/relationships/hyperlink" Target="https://fastercapital.com/topics/indexing-and-pointers.html" TargetMode="External"/><Relationship Id="rId2" Type="http://schemas.openxmlformats.org/officeDocument/2006/relationships/hyperlink" Target="https://www.geeksforgeeks.org/difference-between-array-and-pointers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7aONIVSXiJ8" TargetMode="External"/><Relationship Id="rId5" Type="http://schemas.openxmlformats.org/officeDocument/2006/relationships/hyperlink" Target="https://queue.acm.org/detail.cfm?id=3372264" TargetMode="External"/><Relationship Id="rId10" Type="http://schemas.openxmlformats.org/officeDocument/2006/relationships/image" Target="../media/image3.png"/><Relationship Id="rId4" Type="http://schemas.openxmlformats.org/officeDocument/2006/relationships/hyperlink" Target="https://stackoverflow.com/questions/3901947/how-do-compilers-optimize-our-code" TargetMode="External"/><Relationship Id="rId9" Type="http://schemas.openxmlformats.org/officeDocument/2006/relationships/hyperlink" Target="https://unstop.com/blog/array-of-pointers-in-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D385CF77-F796-E644-9E7B-718FD44D8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65048"/>
            <a:ext cx="6553200" cy="192615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lang="en-US" sz="1800" b="1" dirty="0">
              <a:solidFill>
                <a:schemeClr val="accent1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2"/>
              </a:rPr>
              <a:t>Pointers and Arrays</a:t>
            </a:r>
            <a:endParaRPr lang="en-US" sz="1800" b="1" dirty="0">
              <a:solidFill>
                <a:schemeClr val="tx2"/>
              </a:solidFill>
              <a:latin typeface="+mn-lt"/>
              <a:hlinkClick r:id="rId3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4"/>
              </a:rPr>
              <a:t>Compiler Optimization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, </a:t>
            </a:r>
            <a:r>
              <a:rPr lang="en-US" sz="1800" b="1" dirty="0">
                <a:solidFill>
                  <a:schemeClr val="tx2"/>
                </a:solidFill>
                <a:latin typeface="+mn-lt"/>
                <a:hlinkClick r:id="rId5"/>
              </a:rPr>
              <a:t>C++ Optimization</a:t>
            </a:r>
            <a:endParaRPr lang="en-US" sz="1800" b="1" dirty="0">
              <a:solidFill>
                <a:schemeClr val="tx2"/>
              </a:solidFill>
              <a:latin typeface="+mn-lt"/>
              <a:hlinkClick r:id="rId3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>
                <a:solidFill>
                  <a:schemeClr val="tx2"/>
                </a:solidFill>
                <a:latin typeface="+mn-lt"/>
                <a:hlinkClick r:id="rId6"/>
              </a:rPr>
              <a:t>Memory Management in Linux</a:t>
            </a:r>
            <a:endParaRPr lang="en-US" sz="1800" b="1" dirty="0">
              <a:solidFill>
                <a:schemeClr val="tx2"/>
              </a:solidFill>
              <a:latin typeface="+mn-lt"/>
              <a:hlinkClick r:id="rId3"/>
            </a:endParaRPr>
          </a:p>
        </p:txBody>
      </p:sp>
      <p:sp>
        <p:nvSpPr>
          <p:cNvPr id="8" name="Text Box 29">
            <a:extLst>
              <a:ext uri="{FF2B5EF4-FFF2-40B4-BE49-F238E27FC236}">
                <a16:creationId xmlns:a16="http://schemas.microsoft.com/office/drawing/2014/main" id="{63E73E31-53B7-A541-ACF8-3FE1FC00E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 05: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C</a:t>
            </a:r>
            <a:r>
              <a:rPr lang="en-US" sz="1800" b="1">
                <a:solidFill>
                  <a:schemeClr val="tx2"/>
                </a:solidFill>
                <a:latin typeface="+mn-lt"/>
              </a:rPr>
              <a:t>/C++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Programming –</a:t>
            </a:r>
            <a:br>
              <a:rPr lang="en-US" sz="1800" b="1" dirty="0">
                <a:solidFill>
                  <a:schemeClr val="tx2"/>
                </a:solidFill>
                <a:latin typeface="+mn-lt"/>
              </a:rPr>
            </a:br>
            <a:r>
              <a:rPr lang="en-US" sz="1800" b="1" dirty="0">
                <a:solidFill>
                  <a:schemeClr val="tx2"/>
                </a:solidFill>
                <a:latin typeface="+mn-lt"/>
              </a:rPr>
              <a:t>Pointers, Array Indexing and Compiler Optimizations</a:t>
            </a:r>
          </a:p>
        </p:txBody>
      </p:sp>
      <p:pic>
        <p:nvPicPr>
          <p:cNvPr id="1026" name="Picture 2" descr="Indexing and Pointers - Arrays: Managing Data with Arrays in Combined Statements: Best Practices">
            <a:hlinkClick r:id="rId7"/>
            <a:extLst>
              <a:ext uri="{FF2B5EF4-FFF2-40B4-BE49-F238E27FC236}">
                <a16:creationId xmlns:a16="http://schemas.microsoft.com/office/drawing/2014/main" id="{37B2A9B2-6115-B36F-3F7A-7001262A70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385390"/>
            <a:ext cx="3855187" cy="21685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rray Of Pointers In C Explained With ...">
            <a:hlinkClick r:id="rId9"/>
            <a:extLst>
              <a:ext uri="{FF2B5EF4-FFF2-40B4-BE49-F238E27FC236}">
                <a16:creationId xmlns:a16="http://schemas.microsoft.com/office/drawing/2014/main" id="{7D232B25-B623-DA20-0739-AD754DA143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385390"/>
            <a:ext cx="3300015" cy="21960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7228</TotalTime>
  <Words>32</Words>
  <Application>Microsoft Macintosh PowerPoint</Application>
  <PresentationFormat>Letter Paper (8.5x11 in)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399</cp:revision>
  <dcterms:created xsi:type="dcterms:W3CDTF">2002-09-12T17:13:32Z</dcterms:created>
  <dcterms:modified xsi:type="dcterms:W3CDTF">2025-09-05T13:31:31Z</dcterms:modified>
</cp:coreProperties>
</file>