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2"/>
  </p:notesMasterIdLst>
  <p:handoutMasterIdLst>
    <p:handoutMasterId r:id="rId13"/>
  </p:handoutMasterIdLst>
  <p:sldIdLst>
    <p:sldId id="312" r:id="rId3"/>
    <p:sldId id="313" r:id="rId4"/>
    <p:sldId id="314" r:id="rId5"/>
    <p:sldId id="316" r:id="rId6"/>
    <p:sldId id="321" r:id="rId7"/>
    <p:sldId id="317" r:id="rId8"/>
    <p:sldId id="318" r:id="rId9"/>
    <p:sldId id="319" r:id="rId10"/>
    <p:sldId id="320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estingengineering.com/innovation/nvidia-ai-gpu-opena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7045428-B7F9-45C8-05F1-BF34973E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1" y="761999"/>
            <a:ext cx="8686799" cy="5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GPUs Provide Cost-Effective Supercomputing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796FF16-6ED7-53FB-C9DC-1C55C1C9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05600" cy="59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</TotalTime>
  <Words>216</Words>
  <Application>Microsoft Macintosh PowerPoint</Application>
  <PresentationFormat>Letter Paper (8.5x11 in)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382</cp:revision>
  <dcterms:created xsi:type="dcterms:W3CDTF">2002-09-12T17:13:32Z</dcterms:created>
  <dcterms:modified xsi:type="dcterms:W3CDTF">2025-08-25T13:55:52Z</dcterms:modified>
</cp:coreProperties>
</file>