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9" r:id="rId2"/>
  </p:sldMasterIdLst>
  <p:notesMasterIdLst>
    <p:notesMasterId r:id="rId4"/>
  </p:notesMasterIdLst>
  <p:handoutMasterIdLst>
    <p:handoutMasterId r:id="rId5"/>
  </p:handoutMasterIdLst>
  <p:sldIdLst>
    <p:sldId id="312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19" autoAdjust="0"/>
    <p:restoredTop sz="95102" autoAdjust="0"/>
  </p:normalViewPr>
  <p:slideViewPr>
    <p:cSldViewPr>
      <p:cViewPr varScale="1">
        <p:scale>
          <a:sx n="117" d="100"/>
          <a:sy n="117" d="100"/>
        </p:scale>
        <p:origin x="1072" y="176"/>
      </p:cViewPr>
      <p:guideLst>
        <p:guide orient="horz" pos="2496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2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9" y="191825"/>
            <a:ext cx="462288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35,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1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isip.piconepress.com/conferences/ieee_spmb/2021/papers/i01_01.mp4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://mmrc.amss.cas.cn/tlb/201702/W020170224608150244118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orbes.com/sites/ibm/2020/01/16/the-quantum-computing-era-is-here-why-it-mattersand-how-it-may-change-our-world/?sh=44f0e2bb5c2b" TargetMode="External"/><Relationship Id="rId5" Type="http://schemas.openxmlformats.org/officeDocument/2006/relationships/hyperlink" Target="https://isip.piconepress.com/conferences/ieee_spmb/2021/papers/i01_01_slides.pdf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quantum.country/qcvc" TargetMode="External"/><Relationship Id="rId9" Type="http://schemas.openxmlformats.org/officeDocument/2006/relationships/hyperlink" Target="https://blog.paperspace.com/beginners-guide-to-quantum-machine-learnin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9">
            <a:extLst>
              <a:ext uri="{FF2B5EF4-FFF2-40B4-BE49-F238E27FC236}">
                <a16:creationId xmlns:a16="http://schemas.microsoft.com/office/drawing/2014/main" id="{AA42D0AD-B820-DB45-AFB4-1313D13CB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 41: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Introduction to Quantum Computing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63712A37-4E08-2A43-B87B-127031561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19742"/>
            <a:ext cx="6019800" cy="5257799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Books: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Quantum Computing: A Gentle Introduction</a:t>
            </a:r>
            <a:endParaRPr lang="en-US" sz="1800" b="1" dirty="0">
              <a:solidFill>
                <a:schemeClr val="tx2"/>
              </a:solidFill>
            </a:endParaRPr>
          </a:p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Quantum Machine Learning</a:t>
            </a:r>
            <a:endParaRPr lang="en-US" sz="1800" b="1" dirty="0">
              <a:solidFill>
                <a:schemeClr val="tx2"/>
              </a:solidFill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Quantum Computing For The Very Curious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5"/>
              </a:rPr>
              <a:t>Quantum Machine Learning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image of IBM's Quantum Computer">
            <a:hlinkClick r:id="rId6"/>
            <a:extLst>
              <a:ext uri="{FF2B5EF4-FFF2-40B4-BE49-F238E27FC236}">
                <a16:creationId xmlns:a16="http://schemas.microsoft.com/office/drawing/2014/main" id="{485CC685-8A86-73D1-B6D9-19F3316CB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47800"/>
            <a:ext cx="2556360" cy="1704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6EF7F8F-347F-FC1D-09E0-0D13771F0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8" y="3152040"/>
            <a:ext cx="2556361" cy="1437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hlinkClick r:id="rId9"/>
            <a:extLst>
              <a:ext uri="{FF2B5EF4-FFF2-40B4-BE49-F238E27FC236}">
                <a16:creationId xmlns:a16="http://schemas.microsoft.com/office/drawing/2014/main" id="{1027FBFE-A4DD-9CF3-B301-CE0C2E00E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435" y="4589993"/>
            <a:ext cx="2777898" cy="1776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8303</TotalTime>
  <Words>31</Words>
  <Application>Microsoft Macintosh PowerPoint</Application>
  <PresentationFormat>Letter Paper (8.5x11 in)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1_isip_default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501</cp:revision>
  <dcterms:created xsi:type="dcterms:W3CDTF">2002-09-12T17:13:32Z</dcterms:created>
  <dcterms:modified xsi:type="dcterms:W3CDTF">2022-12-05T14:49:44Z</dcterms:modified>
</cp:coreProperties>
</file>