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19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536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www.cs.ucy.ac.cy/courses/EPL426/courses/eBooks/ComputerGraphicsPrinciplesPractice.pdf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raytracing.github.io/books/RayTracingInOneWeekend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at.unimi.it/users/sansotte/cuda/CUDA_by_Example.pdf" TargetMode="External"/><Relationship Id="rId5" Type="http://schemas.openxmlformats.org/officeDocument/2006/relationships/hyperlink" Target="https://www.youtube.com/watch?v=8Eeq9Z027yk" TargetMode="External"/><Relationship Id="rId4" Type="http://schemas.openxmlformats.org/officeDocument/2006/relationships/hyperlink" Target="https://www.youtube.com/watch?v=WqzZ_YDQnw8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40: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Ray Tracing and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Texture Mapping on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 GPU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Ray Tracing in One Weekend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Computer Graphics: Principles and Practice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Ray Tracing in C++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GPU Ray Tracing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Ray Tracing on a GPU</a:t>
            </a:r>
            <a:endParaRPr lang="en-US" sz="1800" b="1" dirty="0">
              <a:solidFill>
                <a:schemeClr val="tx2"/>
              </a:solidFill>
            </a:endParaRPr>
          </a:p>
        </p:txBody>
      </p:sp>
      <p:pic>
        <p:nvPicPr>
          <p:cNvPr id="3" name="Picture 14">
            <a:extLst>
              <a:ext uri="{FF2B5EF4-FFF2-40B4-BE49-F238E27FC236}">
                <a16:creationId xmlns:a16="http://schemas.microsoft.com/office/drawing/2014/main" id="{E34C9A22-49AF-ED72-1472-27B106760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6626" y="1100719"/>
            <a:ext cx="2839524" cy="2023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>
            <a:extLst>
              <a:ext uri="{FF2B5EF4-FFF2-40B4-BE49-F238E27FC236}">
                <a16:creationId xmlns:a16="http://schemas.microsoft.com/office/drawing/2014/main" id="{EDCE2902-9FE5-14C6-FB3F-581064212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9" y="3124200"/>
            <a:ext cx="3640751" cy="1543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12E7BDCD-D10E-4C55-8878-79957692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4667382"/>
            <a:ext cx="3869349" cy="1230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8292</TotalTime>
  <Words>41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498</cp:revision>
  <dcterms:created xsi:type="dcterms:W3CDTF">2002-09-12T17:13:32Z</dcterms:created>
  <dcterms:modified xsi:type="dcterms:W3CDTF">2022-12-02T14:26:06Z</dcterms:modified>
</cp:coreProperties>
</file>