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04" autoAdjust="0"/>
    <p:restoredTop sz="95125" autoAdjust="0"/>
  </p:normalViewPr>
  <p:slideViewPr>
    <p:cSldViewPr>
      <p:cViewPr varScale="1">
        <p:scale>
          <a:sx n="129" d="100"/>
          <a:sy n="129" d="100"/>
        </p:scale>
        <p:origin x="1800" y="184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j245xMr-BM" TargetMode="External"/><Relationship Id="rId13" Type="http://schemas.openxmlformats.org/officeDocument/2006/relationships/hyperlink" Target="https://ieeexplore.ieee.org/document/9220622" TargetMode="External"/><Relationship Id="rId18" Type="http://schemas.openxmlformats.org/officeDocument/2006/relationships/image" Target="../media/image4.png"/><Relationship Id="rId3" Type="http://schemas.openxmlformats.org/officeDocument/2006/relationships/hyperlink" Target="https://www.youtube.com/watch?v=39ubNuxnrK8" TargetMode="External"/><Relationship Id="rId7" Type="http://schemas.openxmlformats.org/officeDocument/2006/relationships/hyperlink" Target="https://www.nvidia.com/en-us/geforce/ada-lovelace-architecture/" TargetMode="External"/><Relationship Id="rId12" Type="http://schemas.openxmlformats.org/officeDocument/2006/relationships/hyperlink" Target="https://images.nvidia.com/aem-dam/en-zz/Solutions/data-center/nvidia-ampere-architecture-whitepaper.pdf" TargetMode="External"/><Relationship Id="rId17" Type="http://schemas.openxmlformats.org/officeDocument/2006/relationships/hyperlink" Target="https://www.microway.com/wp-content/uploads/NVIDIA-DGX-A100-Block-Diagram.png" TargetMode="External"/><Relationship Id="rId2" Type="http://schemas.openxmlformats.org/officeDocument/2006/relationships/hyperlink" Target="https://link.springer.com/book/10.1007/978-3-031-01759-9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omshardware.com/news/nvidia-ampere-A100-gpu-7nm" TargetMode="External"/><Relationship Id="rId11" Type="http://schemas.openxmlformats.org/officeDocument/2006/relationships/hyperlink" Target="https://www.nextplatform.com/2022/03/31/deep-dive-into-nvidias-hopper-gpu-architecture/" TargetMode="External"/><Relationship Id="rId5" Type="http://schemas.openxmlformats.org/officeDocument/2006/relationships/hyperlink" Target="https://www.nvidia.com/en-us/geforce/graphics-cards/40-series/rtx-4090/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s://www.geeks3d.com/20100318/tips-what-is-a-texture-processor-cluster-or-tpc/" TargetMode="External"/><Relationship Id="rId4" Type="http://schemas.openxmlformats.org/officeDocument/2006/relationships/hyperlink" Target="https://www.youtube.com/watch?v=vY61ExKhnfA" TargetMode="External"/><Relationship Id="rId9" Type="http://schemas.openxmlformats.org/officeDocument/2006/relationships/hyperlink" Target="https://images.nvidia.com/aem-dam/Solutions/geforce/ada/ada-lovelace-architecture/nvidia-ada-gpu-architecture-whitepaper-1.03.pdf" TargetMode="External"/><Relationship Id="rId14" Type="http://schemas.openxmlformats.org/officeDocument/2006/relationships/hyperlink" Target="http://www.nvidi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35: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 Deep Dive into the NVIDIA GeForce RTX4090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Graphics Processor Architectures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NVIDIA GTC 2022 Spring Keynote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NVIDIA Data Center Tour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NVIDIA GeForce RTX4090</a:t>
            </a:r>
            <a:endParaRPr lang="en-US" sz="1800" b="1" dirty="0">
              <a:solidFill>
                <a:schemeClr val="tx2"/>
              </a:solidFill>
              <a:hlinkClick r:id="rId6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GeForce RTX4090 Architecture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GeForce RTX4090 Video</a:t>
            </a:r>
            <a:endParaRPr lang="en-US" sz="1800" b="1" dirty="0">
              <a:solidFill>
                <a:schemeClr val="tx2"/>
              </a:solidFill>
              <a:hlinkClick r:id="rId6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Ada Architecture White Paper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0"/>
              </a:rPr>
              <a:t>Texture Processing Cores (TPC)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1"/>
              </a:rPr>
              <a:t>NVIDIA Hopper Architecture</a:t>
            </a:r>
            <a:endParaRPr lang="en-US" sz="1800" b="1" dirty="0">
              <a:solidFill>
                <a:schemeClr val="tx2"/>
              </a:solidFill>
              <a:hlinkClick r:id="rId6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Next Generation Data Centers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2"/>
              </a:rPr>
              <a:t>NVIDIA A100 Tensor Core GPU Architecture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3"/>
              </a:rPr>
              <a:t>NVIDIA A100 GPU: Performance &amp; Innovation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Nvidia A100">
            <a:hlinkClick r:id="rId14"/>
            <a:extLst>
              <a:ext uri="{FF2B5EF4-FFF2-40B4-BE49-F238E27FC236}">
                <a16:creationId xmlns:a16="http://schemas.microsoft.com/office/drawing/2014/main" id="{9462DF20-2B6F-7A41-99B0-FB3817FD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51" y="1157720"/>
            <a:ext cx="2235231" cy="125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C3E628-F2B0-1249-A65E-CF684419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33" y="5105400"/>
            <a:ext cx="2367067" cy="132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17"/>
            <a:extLst>
              <a:ext uri="{FF2B5EF4-FFF2-40B4-BE49-F238E27FC236}">
                <a16:creationId xmlns:a16="http://schemas.microsoft.com/office/drawing/2014/main" id="{ED450CA9-BD7C-6E49-9490-920F3B60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98" y="2442132"/>
            <a:ext cx="1858137" cy="263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8198</TotalTime>
  <Words>68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486</cp:revision>
  <dcterms:created xsi:type="dcterms:W3CDTF">2002-09-12T17:13:32Z</dcterms:created>
  <dcterms:modified xsi:type="dcterms:W3CDTF">2022-11-14T15:52:20Z</dcterms:modified>
</cp:coreProperties>
</file>