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004" autoAdjust="0"/>
    <p:restoredTop sz="95125" autoAdjust="0"/>
  </p:normalViewPr>
  <p:slideViewPr>
    <p:cSldViewPr>
      <p:cViewPr varScale="1">
        <p:scale>
          <a:sx n="129" d="100"/>
          <a:sy n="129" d="100"/>
        </p:scale>
        <p:origin x="384" y="184"/>
      </p:cViewPr>
      <p:guideLst>
        <p:guide orient="horz" pos="2496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35,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eb.ece.ucsb.edu/~parhami/pres_folder/f32-book-parallel-pres-pt5.ppt" TargetMode="External"/><Relationship Id="rId13" Type="http://schemas.openxmlformats.org/officeDocument/2006/relationships/hyperlink" Target="https://study.com/academy/lesson/preemptive-vs-non-preemptive-process-scheduling.html" TargetMode="External"/><Relationship Id="rId3" Type="http://schemas.openxmlformats.org/officeDocument/2006/relationships/hyperlink" Target="https://www.youtube.com/watch?v=F5P8xWPJo6c" TargetMode="External"/><Relationship Id="rId7" Type="http://schemas.openxmlformats.org/officeDocument/2006/relationships/hyperlink" Target="https://www.youtube.com/watch?v=MPKCDjKYWsQ" TargetMode="External"/><Relationship Id="rId12" Type="http://schemas.openxmlformats.org/officeDocument/2006/relationships/image" Target="../media/image3.png"/><Relationship Id="rId2" Type="http://schemas.openxmlformats.org/officeDocument/2006/relationships/hyperlink" Target="https://link.springer.com/content/pdf/10.1007/978-1-84882-310-5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Dynamic_programming" TargetMode="External"/><Relationship Id="rId11" Type="http://schemas.openxmlformats.org/officeDocument/2006/relationships/image" Target="../media/image2.png"/><Relationship Id="rId5" Type="http://schemas.openxmlformats.org/officeDocument/2006/relationships/hyperlink" Target="https://en.wikipedia.org/wiki/Parallel_task_scheduling" TargetMode="External"/><Relationship Id="rId10" Type="http://schemas.openxmlformats.org/officeDocument/2006/relationships/hyperlink" Target="https://www.sciencedirect.com/science/article/pii/S131915782100046X?dgcid=rss_sd_all" TargetMode="External"/><Relationship Id="rId4" Type="http://schemas.openxmlformats.org/officeDocument/2006/relationships/hyperlink" Target="https://www.youtube.com/watch?v=2h3eWaPx8SA" TargetMode="External"/><Relationship Id="rId9" Type="http://schemas.openxmlformats.org/officeDocument/2006/relationships/hyperlink" Target="https://en.wikipedia.org/wiki/Bus_snooping" TargetMode="External"/><Relationship Id="rId1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33: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Advanced Topics – Scheduling for Parallel Processing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altLang="en-US" sz="1800" b="1" dirty="0">
                <a:solidFill>
                  <a:schemeClr val="tx2"/>
                </a:solidFill>
                <a:hlinkClick r:id="rId2"/>
              </a:rPr>
              <a:t>Scheduling for Parallel Processing</a:t>
            </a:r>
            <a:endParaRPr lang="en-US" altLang="en-US" sz="18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3"/>
              </a:rPr>
              <a:t>Parallel Processing Challenges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Process Scheduling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Parallel Task Scheduling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Dynamic Programming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Water Filling in Communications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8"/>
              </a:rPr>
              <a:t>Emulation and Scheduling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Bus Snooping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Load Balancing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3" name="Picture 2" descr="Chart&#10;&#10;Description automatically generated">
            <a:hlinkClick r:id="rId8"/>
            <a:extLst>
              <a:ext uri="{FF2B5EF4-FFF2-40B4-BE49-F238E27FC236}">
                <a16:creationId xmlns:a16="http://schemas.microsoft.com/office/drawing/2014/main" id="{99FBBEB5-58D1-3049-A45F-FB1886A6471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040" y="1143000"/>
            <a:ext cx="3106660" cy="16425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2" descr="Distributed Computing">
            <a:extLst>
              <a:ext uri="{FF2B5EF4-FFF2-40B4-BE49-F238E27FC236}">
                <a16:creationId xmlns:a16="http://schemas.microsoft.com/office/drawing/2014/main" id="{79251692-AE0D-7042-AA21-ADA7EFA7B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040" y="2895600"/>
            <a:ext cx="3106660" cy="16115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hlinkClick r:id="rId13"/>
            <a:extLst>
              <a:ext uri="{FF2B5EF4-FFF2-40B4-BE49-F238E27FC236}">
                <a16:creationId xmlns:a16="http://schemas.microsoft.com/office/drawing/2014/main" id="{E3E89DBB-E32A-D247-95ED-D0479A58B3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278" y="4610100"/>
            <a:ext cx="3049422" cy="17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8062</TotalTime>
  <Words>41</Words>
  <Application>Microsoft Macintosh PowerPoint</Application>
  <PresentationFormat>Letter Paper (8.5x11 in)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469</cp:revision>
  <dcterms:created xsi:type="dcterms:W3CDTF">2002-09-12T17:13:32Z</dcterms:created>
  <dcterms:modified xsi:type="dcterms:W3CDTF">2022-11-09T14:56:25Z</dcterms:modified>
</cp:coreProperties>
</file>