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004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2216" y="176"/>
      </p:cViewPr>
      <p:guideLst>
        <p:guide orient="horz" pos="2496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35,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youtube.com/watch?v=HI-hs8ijbGo" TargetMode="External"/><Relationship Id="rId7" Type="http://schemas.openxmlformats.org/officeDocument/2006/relationships/hyperlink" Target="https://en.wikipedia.org/wiki/Multidimensional_DSP_with_GPU_Acceleration" TargetMode="External"/><Relationship Id="rId2" Type="http://schemas.openxmlformats.org/officeDocument/2006/relationships/hyperlink" Target="http://www.dspguide.com/pdfbook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sip.piconepress.com/courses/msstate/ece_4773/lectures/v2.0/lecture_42/index.html" TargetMode="External"/><Relationship Id="rId5" Type="http://schemas.openxmlformats.org/officeDocument/2006/relationships/hyperlink" Target="https://isip.piconepress.com/courses/msstate/ece_4773/lectures/current/lecture_03/index.html" TargetMode="External"/><Relationship Id="rId10" Type="http://schemas.openxmlformats.org/officeDocument/2006/relationships/image" Target="../media/image4.png"/><Relationship Id="rId4" Type="http://schemas.openxmlformats.org/officeDocument/2006/relationships/hyperlink" Target="https://isip.piconepress.com/courses/temple/ece_4822/homework/current/hw_11_v00.docx" TargetMode="External"/><Relationship Id="rId9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altLang="en-US" sz="1800" b="1" dirty="0">
                <a:solidFill>
                  <a:schemeClr val="tx2"/>
                </a:solidFill>
                <a:hlinkClick r:id="rId2"/>
              </a:rPr>
              <a:t>DSP Guide</a:t>
            </a:r>
            <a:endParaRPr lang="en-US" alt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3"/>
              </a:rPr>
              <a:t>Resampling Theory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Final Exam: Digital Resampling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5"/>
              </a:rPr>
              <a:t>The Sampling Theorem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6"/>
              </a:rPr>
              <a:t>Changing the Sample Frequency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Multidimensional DSP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2B0CCC1B-B4E8-7991-79C9-FA9CA739AF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68741"/>
            <a:ext cx="4096987" cy="19716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EC7524-451D-3F8C-5F57-B56747DFBCB1}"/>
              </a:ext>
            </a:extLst>
          </p:cNvPr>
          <p:cNvSpPr txBox="1"/>
          <p:nvPr/>
        </p:nvSpPr>
        <p:spPr bwMode="auto">
          <a:xfrm>
            <a:off x="558831" y="685800"/>
            <a:ext cx="7823169" cy="369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  <a:latin typeface="+mn-lt"/>
              </a:rPr>
              <a:t>Lecture 30: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Final Exam – Digital Resampling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E8F38C6D-AA06-3E8D-F1F2-BBF7873C1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38416"/>
            <a:ext cx="1794137" cy="220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359C51-5EED-88C2-4C95-F269D56BF9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314" y="1535258"/>
            <a:ext cx="2288741" cy="1817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8044</TotalTime>
  <Words>32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468</cp:revision>
  <dcterms:created xsi:type="dcterms:W3CDTF">2002-09-12T17:13:32Z</dcterms:created>
  <dcterms:modified xsi:type="dcterms:W3CDTF">2022-11-02T13:36:17Z</dcterms:modified>
</cp:coreProperties>
</file>