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9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6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44" userDrawn="1">
          <p15:clr>
            <a:srgbClr val="A4A3A4"/>
          </p15:clr>
        </p15:guide>
        <p15:guide id="4" pos="56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004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2920" y="176"/>
      </p:cViewPr>
      <p:guideLst>
        <p:guide orient="horz" pos="2496"/>
        <p:guide pos="2880"/>
        <p:guide pos="144"/>
        <p:guide pos="56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124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35,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1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tackoverflow.com/questions/56064085/cuda-how-to-do-a-matrix-multiplication-using-thrust" TargetMode="External"/><Relationship Id="rId13" Type="http://schemas.openxmlformats.org/officeDocument/2006/relationships/image" Target="../media/image3.jpeg"/><Relationship Id="rId3" Type="http://schemas.openxmlformats.org/officeDocument/2006/relationships/hyperlink" Target="https://www.youtube.com/watch?v=tbb835UFRQ4" TargetMode="External"/><Relationship Id="rId7" Type="http://schemas.openxmlformats.org/officeDocument/2006/relationships/hyperlink" Target="https://developer.nvidia.com/thrust" TargetMode="External"/><Relationship Id="rId12" Type="http://schemas.openxmlformats.org/officeDocument/2006/relationships/hyperlink" Target="https://i.ytimg.com/vi/iu1A0q6k3aw/maxresdefault.jpg" TargetMode="External"/><Relationship Id="rId2" Type="http://schemas.openxmlformats.org/officeDocument/2006/relationships/hyperlink" Target="http://heather.cs.ucdavis.edu/~matloff/158/PLN/ParProcBook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nvidia.com/cuda/thrust/index.html" TargetMode="External"/><Relationship Id="rId11" Type="http://schemas.openxmlformats.org/officeDocument/2006/relationships/image" Target="../media/image2.jpeg"/><Relationship Id="rId5" Type="http://schemas.openxmlformats.org/officeDocument/2006/relationships/hyperlink" Target="https://heather.cs.ucdavis.edu/~matloff/158/PLN/ParProcBook.pdf" TargetMode="External"/><Relationship Id="rId15" Type="http://schemas.openxmlformats.org/officeDocument/2006/relationships/image" Target="../media/image4.png"/><Relationship Id="rId10" Type="http://schemas.openxmlformats.org/officeDocument/2006/relationships/hyperlink" Target="https://thrust.github.io/" TargetMode="External"/><Relationship Id="rId4" Type="http://schemas.openxmlformats.org/officeDocument/2006/relationships/hyperlink" Target="https://www.youtube.com/watch?v=sjtoJHYqd4s" TargetMode="External"/><Relationship Id="rId9" Type="http://schemas.openxmlformats.org/officeDocument/2006/relationships/hyperlink" Target="https://stackoverflow.com/questions/21616395/multi-gpu-cuda-thrust" TargetMode="External"/><Relationship Id="rId14" Type="http://schemas.openxmlformats.org/officeDocument/2006/relationships/hyperlink" Target="https://developer.nvidia.com/blog/expressive-algorithmic-programming-thrus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9">
            <a:extLst>
              <a:ext uri="{FF2B5EF4-FFF2-40B4-BE49-F238E27FC236}">
                <a16:creationId xmlns:a16="http://schemas.microsoft.com/office/drawing/2014/main" id="{AA42D0AD-B820-DB45-AFB4-1313D13CB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accent1"/>
                </a:solidFill>
                <a:latin typeface="+mn-lt"/>
              </a:rPr>
              <a:t>Lecture 29: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Advanced Topics – The Thrust Library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3712A37-4E08-2A43-B87B-1270315613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831" y="1211202"/>
            <a:ext cx="6019800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altLang="en-US" sz="1800" b="1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Programming on Parallel Machines</a:t>
            </a:r>
            <a:endParaRPr lang="en-US" altLang="en-US" sz="1800" b="1" dirty="0">
              <a:solidFill>
                <a:schemeClr val="tx2"/>
              </a:solidFill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3"/>
              </a:rPr>
              <a:t>GPU Programming With Thrust and CUDA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4"/>
              </a:rPr>
              <a:t>Thrust Library Intro</a:t>
            </a:r>
            <a:endParaRPr lang="en-US" sz="1800" b="1" dirty="0">
              <a:solidFill>
                <a:schemeClr val="tx2"/>
              </a:solidFill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5"/>
              </a:rPr>
              <a:t>Parallel Processing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6"/>
              </a:rPr>
              <a:t>Nvidia Thrust Documentation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7"/>
              </a:rPr>
              <a:t>Thrust (NVIDIA Developer)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8"/>
              </a:rPr>
              <a:t>Matrix Multiplication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9"/>
              </a:rPr>
              <a:t>Selecting Devices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10"/>
              </a:rPr>
              <a:t>Thrust Github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26" name="Picture 2">
            <a:hlinkClick r:id="rId7"/>
            <a:extLst>
              <a:ext uri="{FF2B5EF4-FFF2-40B4-BE49-F238E27FC236}">
                <a16:creationId xmlns:a16="http://schemas.microsoft.com/office/drawing/2014/main" id="{F476C2FE-FAC5-8544-A1E2-85CD83B017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7797" y="1497792"/>
            <a:ext cx="2722033" cy="1752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hlinkClick r:id="rId12"/>
            <a:extLst>
              <a:ext uri="{FF2B5EF4-FFF2-40B4-BE49-F238E27FC236}">
                <a16:creationId xmlns:a16="http://schemas.microsoft.com/office/drawing/2014/main" id="{FB843A46-6D57-7045-ADAE-FBFBC746CF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609" y="4742842"/>
            <a:ext cx="2722033" cy="15311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Expressive Algorithmic Programming with Thrust | NVIDIA Developer Blog">
            <a:hlinkClick r:id="rId14"/>
            <a:extLst>
              <a:ext uri="{FF2B5EF4-FFF2-40B4-BE49-F238E27FC236}">
                <a16:creationId xmlns:a16="http://schemas.microsoft.com/office/drawing/2014/main" id="{B7097ED9-127F-084F-BDEE-BC7C7B57B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964656"/>
            <a:ext cx="2368519" cy="18559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8018</TotalTime>
  <Words>44</Words>
  <Application>Microsoft Macintosh PowerPoint</Application>
  <PresentationFormat>Letter Paper (8.5x11 in)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1_isip_default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467</cp:revision>
  <dcterms:created xsi:type="dcterms:W3CDTF">2002-09-12T17:13:32Z</dcterms:created>
  <dcterms:modified xsi:type="dcterms:W3CDTF">2022-10-31T13:52:16Z</dcterms:modified>
</cp:coreProperties>
</file>